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3" r:id="rId1"/>
  </p:sldMasterIdLst>
  <p:sldIdLst>
    <p:sldId id="256" r:id="rId2"/>
    <p:sldId id="258" r:id="rId3"/>
    <p:sldId id="260" r:id="rId4"/>
    <p:sldId id="269" r:id="rId5"/>
    <p:sldId id="265" r:id="rId6"/>
    <p:sldId id="263" r:id="rId7"/>
    <p:sldId id="267" r:id="rId8"/>
    <p:sldId id="281" r:id="rId9"/>
    <p:sldId id="273" r:id="rId10"/>
    <p:sldId id="275" r:id="rId11"/>
    <p:sldId id="277" r:id="rId12"/>
    <p:sldId id="279" r:id="rId13"/>
    <p:sldId id="287" r:id="rId14"/>
    <p:sldId id="285" r:id="rId15"/>
    <p:sldId id="291" r:id="rId16"/>
    <p:sldId id="289" r:id="rId17"/>
    <p:sldId id="283" r:id="rId18"/>
    <p:sldId id="293" r:id="rId19"/>
  </p:sldIdLst>
  <p:sldSz cx="12192000" cy="6858000"/>
  <p:notesSz cx="6858000" cy="91440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9F940EE-1885-4F2C-A17B-33A11F63B72A}" v="5" dt="2023-12-16T22:34:48.956"/>
    <p1510:client id="{5FCEFB3C-D1E5-4D5C-9E4A-CB2D5246314B}" v="232" dt="2023-12-16T18:06:25.83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4" autoAdjust="0"/>
    <p:restoredTop sz="94660"/>
  </p:normalViewPr>
  <p:slideViewPr>
    <p:cSldViewPr snapToGrid="0">
      <p:cViewPr varScale="1">
        <p:scale>
          <a:sx n="66" d="100"/>
          <a:sy n="66" d="100"/>
        </p:scale>
        <p:origin x="1080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microsoft.com/office/2016/11/relationships/changesInfo" Target="changesInfos/changesInfo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lessandro Sgroi" userId="d0836dca-ebb2-42b2-b6c0-0b9c6175f291" providerId="ADAL" clId="{5FCEFB3C-D1E5-4D5C-9E4A-CB2D5246314B}"/>
    <pc:docChg chg="undo redo custSel addSld delSld modSld sldOrd addSection delSection modSection">
      <pc:chgData name="Alessandro Sgroi" userId="d0836dca-ebb2-42b2-b6c0-0b9c6175f291" providerId="ADAL" clId="{5FCEFB3C-D1E5-4D5C-9E4A-CB2D5246314B}" dt="2023-12-16T18:08:45.156" v="2185" actId="27636"/>
      <pc:docMkLst>
        <pc:docMk/>
      </pc:docMkLst>
      <pc:sldChg chg="addSp delSp modSp mod modClrScheme delDesignElem chgLayout">
        <pc:chgData name="Alessandro Sgroi" userId="d0836dca-ebb2-42b2-b6c0-0b9c6175f291" providerId="ADAL" clId="{5FCEFB3C-D1E5-4D5C-9E4A-CB2D5246314B}" dt="2023-12-16T18:05:33.559" v="2111" actId="21"/>
        <pc:sldMkLst>
          <pc:docMk/>
          <pc:sldMk cId="725846146" sldId="256"/>
        </pc:sldMkLst>
        <pc:spChg chg="mod ord">
          <ac:chgData name="Alessandro Sgroi" userId="d0836dca-ebb2-42b2-b6c0-0b9c6175f291" providerId="ADAL" clId="{5FCEFB3C-D1E5-4D5C-9E4A-CB2D5246314B}" dt="2023-12-16T18:01:33.251" v="2020" actId="6264"/>
          <ac:spMkLst>
            <pc:docMk/>
            <pc:sldMk cId="725846146" sldId="256"/>
            <ac:spMk id="2" creationId="{92BA11EB-82C0-A256-9A1A-B4931D8205D6}"/>
          </ac:spMkLst>
        </pc:spChg>
        <pc:spChg chg="mod ord">
          <ac:chgData name="Alessandro Sgroi" userId="d0836dca-ebb2-42b2-b6c0-0b9c6175f291" providerId="ADAL" clId="{5FCEFB3C-D1E5-4D5C-9E4A-CB2D5246314B}" dt="2023-12-16T18:01:33.251" v="2020" actId="6264"/>
          <ac:spMkLst>
            <pc:docMk/>
            <pc:sldMk cId="725846146" sldId="256"/>
            <ac:spMk id="3" creationId="{1DB2DEDB-EBB3-E391-4157-E047C9A0E851}"/>
          </ac:spMkLst>
        </pc:spChg>
        <pc:spChg chg="add del mod">
          <ac:chgData name="Alessandro Sgroi" userId="d0836dca-ebb2-42b2-b6c0-0b9c6175f291" providerId="ADAL" clId="{5FCEFB3C-D1E5-4D5C-9E4A-CB2D5246314B}" dt="2023-12-16T18:01:33.251" v="2020" actId="6264"/>
          <ac:spMkLst>
            <pc:docMk/>
            <pc:sldMk cId="725846146" sldId="256"/>
            <ac:spMk id="5" creationId="{4963185F-B755-77D5-895F-B3054ECF3C81}"/>
          </ac:spMkLst>
        </pc:spChg>
        <pc:spChg chg="add del mod">
          <ac:chgData name="Alessandro Sgroi" userId="d0836dca-ebb2-42b2-b6c0-0b9c6175f291" providerId="ADAL" clId="{5FCEFB3C-D1E5-4D5C-9E4A-CB2D5246314B}" dt="2023-12-16T18:01:33.251" v="2020" actId="6264"/>
          <ac:spMkLst>
            <pc:docMk/>
            <pc:sldMk cId="725846146" sldId="256"/>
            <ac:spMk id="6" creationId="{91B0ED6D-1182-C074-BB88-E9B22B2150E1}"/>
          </ac:spMkLst>
        </pc:spChg>
        <pc:spChg chg="add del mod">
          <ac:chgData name="Alessandro Sgroi" userId="d0836dca-ebb2-42b2-b6c0-0b9c6175f291" providerId="ADAL" clId="{5FCEFB3C-D1E5-4D5C-9E4A-CB2D5246314B}" dt="2023-12-16T18:05:33.559" v="2111" actId="21"/>
          <ac:spMkLst>
            <pc:docMk/>
            <pc:sldMk cId="725846146" sldId="256"/>
            <ac:spMk id="7" creationId="{260C3C62-05FF-608A-7A1C-E2F3D2A0DA38}"/>
          </ac:spMkLst>
        </pc:spChg>
        <pc:spChg chg="add del">
          <ac:chgData name="Alessandro Sgroi" userId="d0836dca-ebb2-42b2-b6c0-0b9c6175f291" providerId="ADAL" clId="{5FCEFB3C-D1E5-4D5C-9E4A-CB2D5246314B}" dt="2023-12-16T18:01:33.251" v="2020" actId="6264"/>
          <ac:spMkLst>
            <pc:docMk/>
            <pc:sldMk cId="725846146" sldId="256"/>
            <ac:spMk id="9" creationId="{C4F049F8-87E1-403E-2A50-2F4544BF8589}"/>
          </ac:spMkLst>
        </pc:spChg>
        <pc:spChg chg="add del">
          <ac:chgData name="Alessandro Sgroi" userId="d0836dca-ebb2-42b2-b6c0-0b9c6175f291" providerId="ADAL" clId="{5FCEFB3C-D1E5-4D5C-9E4A-CB2D5246314B}" dt="2023-12-16T18:01:33.251" v="2020" actId="6264"/>
          <ac:spMkLst>
            <pc:docMk/>
            <pc:sldMk cId="725846146" sldId="256"/>
            <ac:spMk id="11" creationId="{DD29B6E1-6E86-A1A0-2491-E5B84B3AAD7B}"/>
          </ac:spMkLst>
        </pc:spChg>
      </pc:sldChg>
      <pc:sldChg chg="modSp mod">
        <pc:chgData name="Alessandro Sgroi" userId="d0836dca-ebb2-42b2-b6c0-0b9c6175f291" providerId="ADAL" clId="{5FCEFB3C-D1E5-4D5C-9E4A-CB2D5246314B}" dt="2023-12-16T18:08:45.156" v="2185" actId="27636"/>
        <pc:sldMkLst>
          <pc:docMk/>
          <pc:sldMk cId="1949587694" sldId="258"/>
        </pc:sldMkLst>
        <pc:spChg chg="mod">
          <ac:chgData name="Alessandro Sgroi" userId="d0836dca-ebb2-42b2-b6c0-0b9c6175f291" providerId="ADAL" clId="{5FCEFB3C-D1E5-4D5C-9E4A-CB2D5246314B}" dt="2023-12-16T18:08:45.156" v="2185" actId="27636"/>
          <ac:spMkLst>
            <pc:docMk/>
            <pc:sldMk cId="1949587694" sldId="258"/>
            <ac:spMk id="3" creationId="{1DB2DEDB-EBB3-E391-4157-E047C9A0E851}"/>
          </ac:spMkLst>
        </pc:spChg>
      </pc:sldChg>
      <pc:sldChg chg="addSp modSp mod">
        <pc:chgData name="Alessandro Sgroi" userId="d0836dca-ebb2-42b2-b6c0-0b9c6175f291" providerId="ADAL" clId="{5FCEFB3C-D1E5-4D5C-9E4A-CB2D5246314B}" dt="2023-12-14T16:15:51.843" v="1732" actId="207"/>
        <pc:sldMkLst>
          <pc:docMk/>
          <pc:sldMk cId="3841665185" sldId="260"/>
        </pc:sldMkLst>
        <pc:spChg chg="mod">
          <ac:chgData name="Alessandro Sgroi" userId="d0836dca-ebb2-42b2-b6c0-0b9c6175f291" providerId="ADAL" clId="{5FCEFB3C-D1E5-4D5C-9E4A-CB2D5246314B}" dt="2023-12-14T16:15:51.843" v="1732" actId="207"/>
          <ac:spMkLst>
            <pc:docMk/>
            <pc:sldMk cId="3841665185" sldId="260"/>
            <ac:spMk id="3" creationId="{1DB2DEDB-EBB3-E391-4157-E047C9A0E851}"/>
          </ac:spMkLst>
        </pc:spChg>
        <pc:picChg chg="mod">
          <ac:chgData name="Alessandro Sgroi" userId="d0836dca-ebb2-42b2-b6c0-0b9c6175f291" providerId="ADAL" clId="{5FCEFB3C-D1E5-4D5C-9E4A-CB2D5246314B}" dt="2023-12-14T16:15:43.871" v="1731" actId="1076"/>
          <ac:picMkLst>
            <pc:docMk/>
            <pc:sldMk cId="3841665185" sldId="260"/>
            <ac:picMk id="4" creationId="{21BDF0AB-6448-556C-5146-6AD7362A5566}"/>
          </ac:picMkLst>
        </pc:picChg>
        <pc:picChg chg="add mod">
          <ac:chgData name="Alessandro Sgroi" userId="d0836dca-ebb2-42b2-b6c0-0b9c6175f291" providerId="ADAL" clId="{5FCEFB3C-D1E5-4D5C-9E4A-CB2D5246314B}" dt="2023-12-03T15:32:03.311" v="704" actId="1076"/>
          <ac:picMkLst>
            <pc:docMk/>
            <pc:sldMk cId="3841665185" sldId="260"/>
            <ac:picMk id="2050" creationId="{08FB490D-1E7F-801D-CA3F-96DBC4659EB9}"/>
          </ac:picMkLst>
        </pc:picChg>
      </pc:sldChg>
      <pc:sldChg chg="del">
        <pc:chgData name="Alessandro Sgroi" userId="d0836dca-ebb2-42b2-b6c0-0b9c6175f291" providerId="ADAL" clId="{5FCEFB3C-D1E5-4D5C-9E4A-CB2D5246314B}" dt="2023-12-05T13:48:26.347" v="769" actId="2696"/>
        <pc:sldMkLst>
          <pc:docMk/>
          <pc:sldMk cId="266698329" sldId="262"/>
        </pc:sldMkLst>
      </pc:sldChg>
      <pc:sldChg chg="modSp mod">
        <pc:chgData name="Alessandro Sgroi" userId="d0836dca-ebb2-42b2-b6c0-0b9c6175f291" providerId="ADAL" clId="{5FCEFB3C-D1E5-4D5C-9E4A-CB2D5246314B}" dt="2023-12-14T15:26:08.376" v="1681" actId="15"/>
        <pc:sldMkLst>
          <pc:docMk/>
          <pc:sldMk cId="3285344307" sldId="263"/>
        </pc:sldMkLst>
        <pc:spChg chg="mod">
          <ac:chgData name="Alessandro Sgroi" userId="d0836dca-ebb2-42b2-b6c0-0b9c6175f291" providerId="ADAL" clId="{5FCEFB3C-D1E5-4D5C-9E4A-CB2D5246314B}" dt="2023-12-14T15:26:08.376" v="1681" actId="15"/>
          <ac:spMkLst>
            <pc:docMk/>
            <pc:sldMk cId="3285344307" sldId="263"/>
            <ac:spMk id="3" creationId="{1DB2DEDB-EBB3-E391-4157-E047C9A0E851}"/>
          </ac:spMkLst>
        </pc:spChg>
        <pc:picChg chg="mod">
          <ac:chgData name="Alessandro Sgroi" userId="d0836dca-ebb2-42b2-b6c0-0b9c6175f291" providerId="ADAL" clId="{5FCEFB3C-D1E5-4D5C-9E4A-CB2D5246314B}" dt="2023-12-10T13:23:03.544" v="1430" actId="14100"/>
          <ac:picMkLst>
            <pc:docMk/>
            <pc:sldMk cId="3285344307" sldId="263"/>
            <ac:picMk id="16" creationId="{18416AE1-1617-76A3-873F-26ADFE4D472B}"/>
          </ac:picMkLst>
        </pc:picChg>
      </pc:sldChg>
      <pc:sldChg chg="addSp modSp add mod ord">
        <pc:chgData name="Alessandro Sgroi" userId="d0836dca-ebb2-42b2-b6c0-0b9c6175f291" providerId="ADAL" clId="{5FCEFB3C-D1E5-4D5C-9E4A-CB2D5246314B}" dt="2023-12-14T15:19:41.306" v="1678" actId="1076"/>
        <pc:sldMkLst>
          <pc:docMk/>
          <pc:sldMk cId="1603098701" sldId="265"/>
        </pc:sldMkLst>
        <pc:spChg chg="mod">
          <ac:chgData name="Alessandro Sgroi" userId="d0836dca-ebb2-42b2-b6c0-0b9c6175f291" providerId="ADAL" clId="{5FCEFB3C-D1E5-4D5C-9E4A-CB2D5246314B}" dt="2023-12-07T19:56:45.368" v="1320" actId="255"/>
          <ac:spMkLst>
            <pc:docMk/>
            <pc:sldMk cId="1603098701" sldId="265"/>
            <ac:spMk id="3" creationId="{1DB2DEDB-EBB3-E391-4157-E047C9A0E851}"/>
          </ac:spMkLst>
        </pc:spChg>
        <pc:picChg chg="add mod">
          <ac:chgData name="Alessandro Sgroi" userId="d0836dca-ebb2-42b2-b6c0-0b9c6175f291" providerId="ADAL" clId="{5FCEFB3C-D1E5-4D5C-9E4A-CB2D5246314B}" dt="2023-12-14T15:19:41.306" v="1678" actId="1076"/>
          <ac:picMkLst>
            <pc:docMk/>
            <pc:sldMk cId="1603098701" sldId="265"/>
            <ac:picMk id="6" creationId="{BA96E744-E9D5-361A-8758-90D177BA2983}"/>
          </ac:picMkLst>
        </pc:picChg>
      </pc:sldChg>
      <pc:sldChg chg="addSp delSp modSp new del mod ord modClrScheme chgLayout">
        <pc:chgData name="Alessandro Sgroi" userId="d0836dca-ebb2-42b2-b6c0-0b9c6175f291" providerId="ADAL" clId="{5FCEFB3C-D1E5-4D5C-9E4A-CB2D5246314B}" dt="2023-11-27T15:51:52.829" v="29" actId="2696"/>
        <pc:sldMkLst>
          <pc:docMk/>
          <pc:sldMk cId="4114289842" sldId="266"/>
        </pc:sldMkLst>
        <pc:spChg chg="add del">
          <ac:chgData name="Alessandro Sgroi" userId="d0836dca-ebb2-42b2-b6c0-0b9c6175f291" providerId="ADAL" clId="{5FCEFB3C-D1E5-4D5C-9E4A-CB2D5246314B}" dt="2023-11-27T15:50:56.767" v="16" actId="26606"/>
          <ac:spMkLst>
            <pc:docMk/>
            <pc:sldMk cId="4114289842" sldId="266"/>
            <ac:spMk id="2" creationId="{182A594B-6E0B-C9B2-3CAB-64590AC9089D}"/>
          </ac:spMkLst>
        </pc:spChg>
        <pc:spChg chg="add del">
          <ac:chgData name="Alessandro Sgroi" userId="d0836dca-ebb2-42b2-b6c0-0b9c6175f291" providerId="ADAL" clId="{5FCEFB3C-D1E5-4D5C-9E4A-CB2D5246314B}" dt="2023-11-27T15:50:56.767" v="16" actId="26606"/>
          <ac:spMkLst>
            <pc:docMk/>
            <pc:sldMk cId="4114289842" sldId="266"/>
            <ac:spMk id="3" creationId="{9BB917D6-334A-65A2-D3A6-DB3E1EB98906}"/>
          </ac:spMkLst>
        </pc:spChg>
        <pc:spChg chg="add del">
          <ac:chgData name="Alessandro Sgroi" userId="d0836dca-ebb2-42b2-b6c0-0b9c6175f291" providerId="ADAL" clId="{5FCEFB3C-D1E5-4D5C-9E4A-CB2D5246314B}" dt="2023-11-27T15:50:37.330" v="8" actId="22"/>
          <ac:spMkLst>
            <pc:docMk/>
            <pc:sldMk cId="4114289842" sldId="266"/>
            <ac:spMk id="5" creationId="{981876EA-1429-E600-25F0-7DE31062A637}"/>
          </ac:spMkLst>
        </pc:spChg>
        <pc:spChg chg="add del">
          <ac:chgData name="Alessandro Sgroi" userId="d0836dca-ebb2-42b2-b6c0-0b9c6175f291" providerId="ADAL" clId="{5FCEFB3C-D1E5-4D5C-9E4A-CB2D5246314B}" dt="2023-11-27T15:50:41.102" v="10" actId="22"/>
          <ac:spMkLst>
            <pc:docMk/>
            <pc:sldMk cId="4114289842" sldId="266"/>
            <ac:spMk id="7" creationId="{86B63FD9-F640-92A3-B9D2-BA223BB5E03D}"/>
          </ac:spMkLst>
        </pc:spChg>
        <pc:spChg chg="add del mod">
          <ac:chgData name="Alessandro Sgroi" userId="d0836dca-ebb2-42b2-b6c0-0b9c6175f291" providerId="ADAL" clId="{5FCEFB3C-D1E5-4D5C-9E4A-CB2D5246314B}" dt="2023-11-27T15:50:54.511" v="13" actId="26606"/>
          <ac:spMkLst>
            <pc:docMk/>
            <pc:sldMk cId="4114289842" sldId="266"/>
            <ac:spMk id="13" creationId="{DD084BC9-9589-DA0E-171E-997C32DCC0AD}"/>
          </ac:spMkLst>
        </pc:spChg>
        <pc:spChg chg="add del mod">
          <ac:chgData name="Alessandro Sgroi" userId="d0836dca-ebb2-42b2-b6c0-0b9c6175f291" providerId="ADAL" clId="{5FCEFB3C-D1E5-4D5C-9E4A-CB2D5246314B}" dt="2023-11-27T15:50:54.511" v="13" actId="26606"/>
          <ac:spMkLst>
            <pc:docMk/>
            <pc:sldMk cId="4114289842" sldId="266"/>
            <ac:spMk id="15" creationId="{F8FE6C11-B56E-D593-91F8-4157FCB4AFD4}"/>
          </ac:spMkLst>
        </pc:spChg>
        <pc:spChg chg="add del mod">
          <ac:chgData name="Alessandro Sgroi" userId="d0836dca-ebb2-42b2-b6c0-0b9c6175f291" providerId="ADAL" clId="{5FCEFB3C-D1E5-4D5C-9E4A-CB2D5246314B}" dt="2023-11-27T15:50:54.511" v="13" actId="26606"/>
          <ac:spMkLst>
            <pc:docMk/>
            <pc:sldMk cId="4114289842" sldId="266"/>
            <ac:spMk id="17" creationId="{6D3A378B-30F2-677E-ADE3-D99793471434}"/>
          </ac:spMkLst>
        </pc:spChg>
        <pc:spChg chg="add del mod">
          <ac:chgData name="Alessandro Sgroi" userId="d0836dca-ebb2-42b2-b6c0-0b9c6175f291" providerId="ADAL" clId="{5FCEFB3C-D1E5-4D5C-9E4A-CB2D5246314B}" dt="2023-11-27T15:50:54.511" v="13" actId="26606"/>
          <ac:spMkLst>
            <pc:docMk/>
            <pc:sldMk cId="4114289842" sldId="266"/>
            <ac:spMk id="19" creationId="{9C23378E-16EF-7D77-ECA0-65A9A9CBCAEA}"/>
          </ac:spMkLst>
        </pc:spChg>
        <pc:spChg chg="add del mod">
          <ac:chgData name="Alessandro Sgroi" userId="d0836dca-ebb2-42b2-b6c0-0b9c6175f291" providerId="ADAL" clId="{5FCEFB3C-D1E5-4D5C-9E4A-CB2D5246314B}" dt="2023-11-27T15:50:54.511" v="13" actId="26606"/>
          <ac:spMkLst>
            <pc:docMk/>
            <pc:sldMk cId="4114289842" sldId="266"/>
            <ac:spMk id="21" creationId="{EE0CB3F7-D607-DD27-6318-D95A7FBB1439}"/>
          </ac:spMkLst>
        </pc:spChg>
        <pc:spChg chg="add del mod">
          <ac:chgData name="Alessandro Sgroi" userId="d0836dca-ebb2-42b2-b6c0-0b9c6175f291" providerId="ADAL" clId="{5FCEFB3C-D1E5-4D5C-9E4A-CB2D5246314B}" dt="2023-11-27T15:50:56.751" v="15" actId="26606"/>
          <ac:spMkLst>
            <pc:docMk/>
            <pc:sldMk cId="4114289842" sldId="266"/>
            <ac:spMk id="23" creationId="{DD084BC9-9589-DA0E-171E-997C32DCC0AD}"/>
          </ac:spMkLst>
        </pc:spChg>
        <pc:spChg chg="add del mod">
          <ac:chgData name="Alessandro Sgroi" userId="d0836dca-ebb2-42b2-b6c0-0b9c6175f291" providerId="ADAL" clId="{5FCEFB3C-D1E5-4D5C-9E4A-CB2D5246314B}" dt="2023-11-27T15:50:56.751" v="15" actId="26606"/>
          <ac:spMkLst>
            <pc:docMk/>
            <pc:sldMk cId="4114289842" sldId="266"/>
            <ac:spMk id="24" creationId="{F8FE6C11-B56E-D593-91F8-4157FCB4AFD4}"/>
          </ac:spMkLst>
        </pc:spChg>
        <pc:spChg chg="add del mod">
          <ac:chgData name="Alessandro Sgroi" userId="d0836dca-ebb2-42b2-b6c0-0b9c6175f291" providerId="ADAL" clId="{5FCEFB3C-D1E5-4D5C-9E4A-CB2D5246314B}" dt="2023-11-27T15:50:56.751" v="15" actId="26606"/>
          <ac:spMkLst>
            <pc:docMk/>
            <pc:sldMk cId="4114289842" sldId="266"/>
            <ac:spMk id="25" creationId="{6D3A378B-30F2-677E-ADE3-D99793471434}"/>
          </ac:spMkLst>
        </pc:spChg>
        <pc:spChg chg="add del mod">
          <ac:chgData name="Alessandro Sgroi" userId="d0836dca-ebb2-42b2-b6c0-0b9c6175f291" providerId="ADAL" clId="{5FCEFB3C-D1E5-4D5C-9E4A-CB2D5246314B}" dt="2023-11-27T15:50:56.751" v="15" actId="26606"/>
          <ac:spMkLst>
            <pc:docMk/>
            <pc:sldMk cId="4114289842" sldId="266"/>
            <ac:spMk id="26" creationId="{9C23378E-16EF-7D77-ECA0-65A9A9CBCAEA}"/>
          </ac:spMkLst>
        </pc:spChg>
        <pc:spChg chg="add del mod">
          <ac:chgData name="Alessandro Sgroi" userId="d0836dca-ebb2-42b2-b6c0-0b9c6175f291" providerId="ADAL" clId="{5FCEFB3C-D1E5-4D5C-9E4A-CB2D5246314B}" dt="2023-11-27T15:50:56.751" v="15" actId="26606"/>
          <ac:spMkLst>
            <pc:docMk/>
            <pc:sldMk cId="4114289842" sldId="266"/>
            <ac:spMk id="27" creationId="{EE0CB3F7-D607-DD27-6318-D95A7FBB1439}"/>
          </ac:spMkLst>
        </pc:spChg>
        <pc:spChg chg="add mod">
          <ac:chgData name="Alessandro Sgroi" userId="d0836dca-ebb2-42b2-b6c0-0b9c6175f291" providerId="ADAL" clId="{5FCEFB3C-D1E5-4D5C-9E4A-CB2D5246314B}" dt="2023-11-27T15:51:43.823" v="27" actId="1076"/>
          <ac:spMkLst>
            <pc:docMk/>
            <pc:sldMk cId="4114289842" sldId="266"/>
            <ac:spMk id="29" creationId="{DD084BC9-9589-DA0E-171E-997C32DCC0AD}"/>
          </ac:spMkLst>
        </pc:spChg>
        <pc:spChg chg="add del mod">
          <ac:chgData name="Alessandro Sgroi" userId="d0836dca-ebb2-42b2-b6c0-0b9c6175f291" providerId="ADAL" clId="{5FCEFB3C-D1E5-4D5C-9E4A-CB2D5246314B}" dt="2023-11-27T15:51:06.525" v="19" actId="21"/>
          <ac:spMkLst>
            <pc:docMk/>
            <pc:sldMk cId="4114289842" sldId="266"/>
            <ac:spMk id="30" creationId="{F8FE6C11-B56E-D593-91F8-4157FCB4AFD4}"/>
          </ac:spMkLst>
        </pc:spChg>
        <pc:spChg chg="add del mod">
          <ac:chgData name="Alessandro Sgroi" userId="d0836dca-ebb2-42b2-b6c0-0b9c6175f291" providerId="ADAL" clId="{5FCEFB3C-D1E5-4D5C-9E4A-CB2D5246314B}" dt="2023-11-27T15:51:29.986" v="24" actId="21"/>
          <ac:spMkLst>
            <pc:docMk/>
            <pc:sldMk cId="4114289842" sldId="266"/>
            <ac:spMk id="31" creationId="{6D3A378B-30F2-677E-ADE3-D99793471434}"/>
          </ac:spMkLst>
        </pc:spChg>
        <pc:spChg chg="add del mod">
          <ac:chgData name="Alessandro Sgroi" userId="d0836dca-ebb2-42b2-b6c0-0b9c6175f291" providerId="ADAL" clId="{5FCEFB3C-D1E5-4D5C-9E4A-CB2D5246314B}" dt="2023-11-27T15:51:23.106" v="22" actId="21"/>
          <ac:spMkLst>
            <pc:docMk/>
            <pc:sldMk cId="4114289842" sldId="266"/>
            <ac:spMk id="32" creationId="{9C23378E-16EF-7D77-ECA0-65A9A9CBCAEA}"/>
          </ac:spMkLst>
        </pc:spChg>
        <pc:spChg chg="add del mod">
          <ac:chgData name="Alessandro Sgroi" userId="d0836dca-ebb2-42b2-b6c0-0b9c6175f291" providerId="ADAL" clId="{5FCEFB3C-D1E5-4D5C-9E4A-CB2D5246314B}" dt="2023-11-27T15:51:26.387" v="23" actId="21"/>
          <ac:spMkLst>
            <pc:docMk/>
            <pc:sldMk cId="4114289842" sldId="266"/>
            <ac:spMk id="33" creationId="{EE0CB3F7-D607-DD27-6318-D95A7FBB1439}"/>
          </ac:spMkLst>
        </pc:spChg>
        <pc:picChg chg="add del mod">
          <ac:chgData name="Alessandro Sgroi" userId="d0836dca-ebb2-42b2-b6c0-0b9c6175f291" providerId="ADAL" clId="{5FCEFB3C-D1E5-4D5C-9E4A-CB2D5246314B}" dt="2023-11-27T15:51:38.331" v="26" actId="1076"/>
          <ac:picMkLst>
            <pc:docMk/>
            <pc:sldMk cId="4114289842" sldId="266"/>
            <ac:picMk id="8" creationId="{EE2315E4-DA90-0204-CABF-77968B7D2154}"/>
          </ac:picMkLst>
        </pc:picChg>
      </pc:sldChg>
      <pc:sldChg chg="addSp delSp modSp add mod">
        <pc:chgData name="Alessandro Sgroi" userId="d0836dca-ebb2-42b2-b6c0-0b9c6175f291" providerId="ADAL" clId="{5FCEFB3C-D1E5-4D5C-9E4A-CB2D5246314B}" dt="2023-12-14T15:06:01.591" v="1676" actId="1076"/>
        <pc:sldMkLst>
          <pc:docMk/>
          <pc:sldMk cId="845481518" sldId="267"/>
        </pc:sldMkLst>
        <pc:spChg chg="mod">
          <ac:chgData name="Alessandro Sgroi" userId="d0836dca-ebb2-42b2-b6c0-0b9c6175f291" providerId="ADAL" clId="{5FCEFB3C-D1E5-4D5C-9E4A-CB2D5246314B}" dt="2023-11-27T15:52:01.517" v="52" actId="20577"/>
          <ac:spMkLst>
            <pc:docMk/>
            <pc:sldMk cId="845481518" sldId="267"/>
            <ac:spMk id="2" creationId="{92BA11EB-82C0-A256-9A1A-B4931D8205D6}"/>
          </ac:spMkLst>
        </pc:spChg>
        <pc:spChg chg="mod">
          <ac:chgData name="Alessandro Sgroi" userId="d0836dca-ebb2-42b2-b6c0-0b9c6175f291" providerId="ADAL" clId="{5FCEFB3C-D1E5-4D5C-9E4A-CB2D5246314B}" dt="2023-12-10T13:22:09.158" v="1428" actId="20577"/>
          <ac:spMkLst>
            <pc:docMk/>
            <pc:sldMk cId="845481518" sldId="267"/>
            <ac:spMk id="3" creationId="{1DB2DEDB-EBB3-E391-4157-E047C9A0E851}"/>
          </ac:spMkLst>
        </pc:spChg>
        <pc:picChg chg="mod">
          <ac:chgData name="Alessandro Sgroi" userId="d0836dca-ebb2-42b2-b6c0-0b9c6175f291" providerId="ADAL" clId="{5FCEFB3C-D1E5-4D5C-9E4A-CB2D5246314B}" dt="2023-11-27T15:54:19.942" v="146" actId="14100"/>
          <ac:picMkLst>
            <pc:docMk/>
            <pc:sldMk cId="845481518" sldId="267"/>
            <ac:picMk id="4" creationId="{21BDF0AB-6448-556C-5146-6AD7362A5566}"/>
          </ac:picMkLst>
        </pc:picChg>
        <pc:picChg chg="del">
          <ac:chgData name="Alessandro Sgroi" userId="d0836dca-ebb2-42b2-b6c0-0b9c6175f291" providerId="ADAL" clId="{5FCEFB3C-D1E5-4D5C-9E4A-CB2D5246314B}" dt="2023-11-27T15:53:29.318" v="135" actId="21"/>
          <ac:picMkLst>
            <pc:docMk/>
            <pc:sldMk cId="845481518" sldId="267"/>
            <ac:picMk id="6" creationId="{BA96E744-E9D5-361A-8758-90D177BA2983}"/>
          </ac:picMkLst>
        </pc:picChg>
        <pc:picChg chg="add del mod">
          <ac:chgData name="Alessandro Sgroi" userId="d0836dca-ebb2-42b2-b6c0-0b9c6175f291" providerId="ADAL" clId="{5FCEFB3C-D1E5-4D5C-9E4A-CB2D5246314B}" dt="2023-11-27T15:54:04.612" v="141"/>
          <ac:picMkLst>
            <pc:docMk/>
            <pc:sldMk cId="845481518" sldId="267"/>
            <ac:picMk id="1026" creationId="{A9B7AA62-D65F-7621-58ED-E12CA247454D}"/>
          </ac:picMkLst>
        </pc:picChg>
        <pc:picChg chg="add del mod">
          <ac:chgData name="Alessandro Sgroi" userId="d0836dca-ebb2-42b2-b6c0-0b9c6175f291" providerId="ADAL" clId="{5FCEFB3C-D1E5-4D5C-9E4A-CB2D5246314B}" dt="2023-11-27T15:54:24.824" v="147"/>
          <ac:picMkLst>
            <pc:docMk/>
            <pc:sldMk cId="845481518" sldId="267"/>
            <ac:picMk id="1028" creationId="{368A77DA-7E33-4775-8DBC-3605AB0123EC}"/>
          </ac:picMkLst>
        </pc:picChg>
        <pc:picChg chg="add del mod">
          <ac:chgData name="Alessandro Sgroi" userId="d0836dca-ebb2-42b2-b6c0-0b9c6175f291" providerId="ADAL" clId="{5FCEFB3C-D1E5-4D5C-9E4A-CB2D5246314B}" dt="2023-11-27T15:54:44.787" v="152" actId="21"/>
          <ac:picMkLst>
            <pc:docMk/>
            <pc:sldMk cId="845481518" sldId="267"/>
            <ac:picMk id="1030" creationId="{076952D8-E597-D7FB-AF81-96A6CF4D0FAD}"/>
          </ac:picMkLst>
        </pc:picChg>
        <pc:picChg chg="add mod">
          <ac:chgData name="Alessandro Sgroi" userId="d0836dca-ebb2-42b2-b6c0-0b9c6175f291" providerId="ADAL" clId="{5FCEFB3C-D1E5-4D5C-9E4A-CB2D5246314B}" dt="2023-12-14T15:06:01.591" v="1676" actId="1076"/>
          <ac:picMkLst>
            <pc:docMk/>
            <pc:sldMk cId="845481518" sldId="267"/>
            <ac:picMk id="1032" creationId="{BE308E32-F55D-BB5C-C145-5BBA6619EA3C}"/>
          </ac:picMkLst>
        </pc:picChg>
      </pc:sldChg>
      <pc:sldChg chg="new del">
        <pc:chgData name="Alessandro Sgroi" userId="d0836dca-ebb2-42b2-b6c0-0b9c6175f291" providerId="ADAL" clId="{5FCEFB3C-D1E5-4D5C-9E4A-CB2D5246314B}" dt="2023-11-27T15:55:48.779" v="158" actId="2696"/>
        <pc:sldMkLst>
          <pc:docMk/>
          <pc:sldMk cId="504713474" sldId="268"/>
        </pc:sldMkLst>
      </pc:sldChg>
      <pc:sldChg chg="addSp delSp modSp add mod">
        <pc:chgData name="Alessandro Sgroi" userId="d0836dca-ebb2-42b2-b6c0-0b9c6175f291" providerId="ADAL" clId="{5FCEFB3C-D1E5-4D5C-9E4A-CB2D5246314B}" dt="2023-12-14T16:16:14.288" v="1733" actId="2711"/>
        <pc:sldMkLst>
          <pc:docMk/>
          <pc:sldMk cId="2476062456" sldId="269"/>
        </pc:sldMkLst>
        <pc:spChg chg="mod">
          <ac:chgData name="Alessandro Sgroi" userId="d0836dca-ebb2-42b2-b6c0-0b9c6175f291" providerId="ADAL" clId="{5FCEFB3C-D1E5-4D5C-9E4A-CB2D5246314B}" dt="2023-11-27T15:56:00.805" v="190" actId="5793"/>
          <ac:spMkLst>
            <pc:docMk/>
            <pc:sldMk cId="2476062456" sldId="269"/>
            <ac:spMk id="2" creationId="{92BA11EB-82C0-A256-9A1A-B4931D8205D6}"/>
          </ac:spMkLst>
        </pc:spChg>
        <pc:spChg chg="mod">
          <ac:chgData name="Alessandro Sgroi" userId="d0836dca-ebb2-42b2-b6c0-0b9c6175f291" providerId="ADAL" clId="{5FCEFB3C-D1E5-4D5C-9E4A-CB2D5246314B}" dt="2023-12-14T16:16:14.288" v="1733" actId="2711"/>
          <ac:spMkLst>
            <pc:docMk/>
            <pc:sldMk cId="2476062456" sldId="269"/>
            <ac:spMk id="3" creationId="{1DB2DEDB-EBB3-E391-4157-E047C9A0E851}"/>
          </ac:spMkLst>
        </pc:spChg>
        <pc:picChg chg="add del mod">
          <ac:chgData name="Alessandro Sgroi" userId="d0836dca-ebb2-42b2-b6c0-0b9c6175f291" providerId="ADAL" clId="{5FCEFB3C-D1E5-4D5C-9E4A-CB2D5246314B}" dt="2023-12-03T15:28:52.410" v="687"/>
          <ac:picMkLst>
            <pc:docMk/>
            <pc:sldMk cId="2476062456" sldId="269"/>
            <ac:picMk id="1026" creationId="{8E4A5445-C846-D885-9815-D4066A78982B}"/>
          </ac:picMkLst>
        </pc:picChg>
      </pc:sldChg>
      <pc:sldChg chg="new del">
        <pc:chgData name="Alessandro Sgroi" userId="d0836dca-ebb2-42b2-b6c0-0b9c6175f291" providerId="ADAL" clId="{5FCEFB3C-D1E5-4D5C-9E4A-CB2D5246314B}" dt="2023-11-27T17:58:45.053" v="194" actId="2696"/>
        <pc:sldMkLst>
          <pc:docMk/>
          <pc:sldMk cId="1965992170" sldId="270"/>
        </pc:sldMkLst>
      </pc:sldChg>
      <pc:sldChg chg="delSp modSp add del mod ord">
        <pc:chgData name="Alessandro Sgroi" userId="d0836dca-ebb2-42b2-b6c0-0b9c6175f291" providerId="ADAL" clId="{5FCEFB3C-D1E5-4D5C-9E4A-CB2D5246314B}" dt="2023-12-07T15:03:22.117" v="1013" actId="2696"/>
        <pc:sldMkLst>
          <pc:docMk/>
          <pc:sldMk cId="1059458568" sldId="271"/>
        </pc:sldMkLst>
        <pc:spChg chg="mod">
          <ac:chgData name="Alessandro Sgroi" userId="d0836dca-ebb2-42b2-b6c0-0b9c6175f291" providerId="ADAL" clId="{5FCEFB3C-D1E5-4D5C-9E4A-CB2D5246314B}" dt="2023-12-07T14:53:08.532" v="928" actId="20577"/>
          <ac:spMkLst>
            <pc:docMk/>
            <pc:sldMk cId="1059458568" sldId="271"/>
            <ac:spMk id="2" creationId="{92BA11EB-82C0-A256-9A1A-B4931D8205D6}"/>
          </ac:spMkLst>
        </pc:spChg>
        <pc:spChg chg="mod">
          <ac:chgData name="Alessandro Sgroi" userId="d0836dca-ebb2-42b2-b6c0-0b9c6175f291" providerId="ADAL" clId="{5FCEFB3C-D1E5-4D5C-9E4A-CB2D5246314B}" dt="2023-11-28T11:06:12.159" v="305" actId="20577"/>
          <ac:spMkLst>
            <pc:docMk/>
            <pc:sldMk cId="1059458568" sldId="271"/>
            <ac:spMk id="3" creationId="{1DB2DEDB-EBB3-E391-4157-E047C9A0E851}"/>
          </ac:spMkLst>
        </pc:spChg>
        <pc:picChg chg="del">
          <ac:chgData name="Alessandro Sgroi" userId="d0836dca-ebb2-42b2-b6c0-0b9c6175f291" providerId="ADAL" clId="{5FCEFB3C-D1E5-4D5C-9E4A-CB2D5246314B}" dt="2023-11-27T17:58:58.468" v="217" actId="21"/>
          <ac:picMkLst>
            <pc:docMk/>
            <pc:sldMk cId="1059458568" sldId="271"/>
            <ac:picMk id="16" creationId="{18416AE1-1617-76A3-873F-26ADFE4D472B}"/>
          </ac:picMkLst>
        </pc:picChg>
      </pc:sldChg>
      <pc:sldChg chg="new del">
        <pc:chgData name="Alessandro Sgroi" userId="d0836dca-ebb2-42b2-b6c0-0b9c6175f291" providerId="ADAL" clId="{5FCEFB3C-D1E5-4D5C-9E4A-CB2D5246314B}" dt="2023-12-01T13:57:26.654" v="310" actId="2696"/>
        <pc:sldMkLst>
          <pc:docMk/>
          <pc:sldMk cId="3965411505" sldId="272"/>
        </pc:sldMkLst>
      </pc:sldChg>
      <pc:sldChg chg="addSp delSp modSp add del mod">
        <pc:chgData name="Alessandro Sgroi" userId="d0836dca-ebb2-42b2-b6c0-0b9c6175f291" providerId="ADAL" clId="{5FCEFB3C-D1E5-4D5C-9E4A-CB2D5246314B}" dt="2023-12-15T15:34:20.986" v="2007" actId="1076"/>
        <pc:sldMkLst>
          <pc:docMk/>
          <pc:sldMk cId="4174260087" sldId="273"/>
        </pc:sldMkLst>
        <pc:spChg chg="mod">
          <ac:chgData name="Alessandro Sgroi" userId="d0836dca-ebb2-42b2-b6c0-0b9c6175f291" providerId="ADAL" clId="{5FCEFB3C-D1E5-4D5C-9E4A-CB2D5246314B}" dt="2023-12-01T18:00:08.645" v="539" actId="20577"/>
          <ac:spMkLst>
            <pc:docMk/>
            <pc:sldMk cId="4174260087" sldId="273"/>
            <ac:spMk id="2" creationId="{92BA11EB-82C0-A256-9A1A-B4931D8205D6}"/>
          </ac:spMkLst>
        </pc:spChg>
        <pc:spChg chg="mod">
          <ac:chgData name="Alessandro Sgroi" userId="d0836dca-ebb2-42b2-b6c0-0b9c6175f291" providerId="ADAL" clId="{5FCEFB3C-D1E5-4D5C-9E4A-CB2D5246314B}" dt="2023-12-15T15:34:15.256" v="2006" actId="20577"/>
          <ac:spMkLst>
            <pc:docMk/>
            <pc:sldMk cId="4174260087" sldId="273"/>
            <ac:spMk id="3" creationId="{1DB2DEDB-EBB3-E391-4157-E047C9A0E851}"/>
          </ac:spMkLst>
        </pc:spChg>
        <pc:picChg chg="mod">
          <ac:chgData name="Alessandro Sgroi" userId="d0836dca-ebb2-42b2-b6c0-0b9c6175f291" providerId="ADAL" clId="{5FCEFB3C-D1E5-4D5C-9E4A-CB2D5246314B}" dt="2023-12-01T15:39:24.400" v="368" actId="1076"/>
          <ac:picMkLst>
            <pc:docMk/>
            <pc:sldMk cId="4174260087" sldId="273"/>
            <ac:picMk id="4" creationId="{21BDF0AB-6448-556C-5146-6AD7362A5566}"/>
          </ac:picMkLst>
        </pc:picChg>
        <pc:picChg chg="add del mod">
          <ac:chgData name="Alessandro Sgroi" userId="d0836dca-ebb2-42b2-b6c0-0b9c6175f291" providerId="ADAL" clId="{5FCEFB3C-D1E5-4D5C-9E4A-CB2D5246314B}" dt="2023-12-01T15:39:24.822" v="369"/>
          <ac:picMkLst>
            <pc:docMk/>
            <pc:sldMk cId="4174260087" sldId="273"/>
            <ac:picMk id="1026" creationId="{00418009-71B3-CBFB-C933-B74CF9D3FF41}"/>
          </ac:picMkLst>
        </pc:picChg>
        <pc:picChg chg="add del mod">
          <ac:chgData name="Alessandro Sgroi" userId="d0836dca-ebb2-42b2-b6c0-0b9c6175f291" providerId="ADAL" clId="{5FCEFB3C-D1E5-4D5C-9E4A-CB2D5246314B}" dt="2023-12-01T15:39:46.376" v="377"/>
          <ac:picMkLst>
            <pc:docMk/>
            <pc:sldMk cId="4174260087" sldId="273"/>
            <ac:picMk id="1028" creationId="{07F4C0EB-3BE4-AECD-30D5-570DEE86D0F8}"/>
          </ac:picMkLst>
        </pc:picChg>
        <pc:picChg chg="add mod">
          <ac:chgData name="Alessandro Sgroi" userId="d0836dca-ebb2-42b2-b6c0-0b9c6175f291" providerId="ADAL" clId="{5FCEFB3C-D1E5-4D5C-9E4A-CB2D5246314B}" dt="2023-12-15T15:34:20.986" v="2007" actId="1076"/>
          <ac:picMkLst>
            <pc:docMk/>
            <pc:sldMk cId="4174260087" sldId="273"/>
            <ac:picMk id="1030" creationId="{FED9505C-BE76-FD13-4A2E-89AD3222CEC0}"/>
          </ac:picMkLst>
        </pc:picChg>
      </pc:sldChg>
      <pc:sldChg chg="new del">
        <pc:chgData name="Alessandro Sgroi" userId="d0836dca-ebb2-42b2-b6c0-0b9c6175f291" providerId="ADAL" clId="{5FCEFB3C-D1E5-4D5C-9E4A-CB2D5246314B}" dt="2023-12-01T17:08:19.185" v="387" actId="2696"/>
        <pc:sldMkLst>
          <pc:docMk/>
          <pc:sldMk cId="1369681687" sldId="274"/>
        </pc:sldMkLst>
      </pc:sldChg>
      <pc:sldChg chg="addSp delSp modSp add mod">
        <pc:chgData name="Alessandro Sgroi" userId="d0836dca-ebb2-42b2-b6c0-0b9c6175f291" providerId="ADAL" clId="{5FCEFB3C-D1E5-4D5C-9E4A-CB2D5246314B}" dt="2023-12-01T17:48:29.868" v="517" actId="1076"/>
        <pc:sldMkLst>
          <pc:docMk/>
          <pc:sldMk cId="2805431566" sldId="275"/>
        </pc:sldMkLst>
        <pc:spChg chg="mod">
          <ac:chgData name="Alessandro Sgroi" userId="d0836dca-ebb2-42b2-b6c0-0b9c6175f291" providerId="ADAL" clId="{5FCEFB3C-D1E5-4D5C-9E4A-CB2D5246314B}" dt="2023-12-01T17:12:58.975" v="486" actId="20577"/>
          <ac:spMkLst>
            <pc:docMk/>
            <pc:sldMk cId="2805431566" sldId="275"/>
            <ac:spMk id="2" creationId="{92BA11EB-82C0-A256-9A1A-B4931D8205D6}"/>
          </ac:spMkLst>
        </pc:spChg>
        <pc:spChg chg="del mod">
          <ac:chgData name="Alessandro Sgroi" userId="d0836dca-ebb2-42b2-b6c0-0b9c6175f291" providerId="ADAL" clId="{5FCEFB3C-D1E5-4D5C-9E4A-CB2D5246314B}" dt="2023-12-01T17:09:01.943" v="403" actId="21"/>
          <ac:spMkLst>
            <pc:docMk/>
            <pc:sldMk cId="2805431566" sldId="275"/>
            <ac:spMk id="3" creationId="{1DB2DEDB-EBB3-E391-4157-E047C9A0E851}"/>
          </ac:spMkLst>
        </pc:spChg>
        <pc:picChg chg="mod">
          <ac:chgData name="Alessandro Sgroi" userId="d0836dca-ebb2-42b2-b6c0-0b9c6175f291" providerId="ADAL" clId="{5FCEFB3C-D1E5-4D5C-9E4A-CB2D5246314B}" dt="2023-12-01T17:48:29.868" v="517" actId="1076"/>
          <ac:picMkLst>
            <pc:docMk/>
            <pc:sldMk cId="2805431566" sldId="275"/>
            <ac:picMk id="4" creationId="{21BDF0AB-6448-556C-5146-6AD7362A5566}"/>
          </ac:picMkLst>
        </pc:picChg>
        <pc:picChg chg="add del mod">
          <ac:chgData name="Alessandro Sgroi" userId="d0836dca-ebb2-42b2-b6c0-0b9c6175f291" providerId="ADAL" clId="{5FCEFB3C-D1E5-4D5C-9E4A-CB2D5246314B}" dt="2023-12-01T17:46:55.623" v="488" actId="21"/>
          <ac:picMkLst>
            <pc:docMk/>
            <pc:sldMk cId="2805431566" sldId="275"/>
            <ac:picMk id="6" creationId="{60E191AA-F0EE-41DA-C328-0612CAE98C8C}"/>
          </ac:picMkLst>
        </pc:picChg>
        <pc:picChg chg="add del mod">
          <ac:chgData name="Alessandro Sgroi" userId="d0836dca-ebb2-42b2-b6c0-0b9c6175f291" providerId="ADAL" clId="{5FCEFB3C-D1E5-4D5C-9E4A-CB2D5246314B}" dt="2023-12-01T17:09:11.071" v="405" actId="21"/>
          <ac:picMkLst>
            <pc:docMk/>
            <pc:sldMk cId="2805431566" sldId="275"/>
            <ac:picMk id="8" creationId="{42578B55-6C04-8A4B-0458-257BAC374312}"/>
          </ac:picMkLst>
        </pc:picChg>
        <pc:picChg chg="add del mod">
          <ac:chgData name="Alessandro Sgroi" userId="d0836dca-ebb2-42b2-b6c0-0b9c6175f291" providerId="ADAL" clId="{5FCEFB3C-D1E5-4D5C-9E4A-CB2D5246314B}" dt="2023-12-01T17:11:34.817" v="407" actId="21"/>
          <ac:picMkLst>
            <pc:docMk/>
            <pc:sldMk cId="2805431566" sldId="275"/>
            <ac:picMk id="9" creationId="{2829B2DC-4D3D-9211-4497-53D094000538}"/>
          </ac:picMkLst>
        </pc:picChg>
        <pc:picChg chg="add mod">
          <ac:chgData name="Alessandro Sgroi" userId="d0836dca-ebb2-42b2-b6c0-0b9c6175f291" providerId="ADAL" clId="{5FCEFB3C-D1E5-4D5C-9E4A-CB2D5246314B}" dt="2023-12-01T17:48:26.295" v="515" actId="1076"/>
          <ac:picMkLst>
            <pc:docMk/>
            <pc:sldMk cId="2805431566" sldId="275"/>
            <ac:picMk id="11" creationId="{10A8305C-FD16-655D-B9E7-A5DB1A8B27F9}"/>
          </ac:picMkLst>
        </pc:picChg>
        <pc:picChg chg="add mod">
          <ac:chgData name="Alessandro Sgroi" userId="d0836dca-ebb2-42b2-b6c0-0b9c6175f291" providerId="ADAL" clId="{5FCEFB3C-D1E5-4D5C-9E4A-CB2D5246314B}" dt="2023-12-01T17:48:24.938" v="514" actId="1076"/>
          <ac:picMkLst>
            <pc:docMk/>
            <pc:sldMk cId="2805431566" sldId="275"/>
            <ac:picMk id="13" creationId="{366C59BF-E062-FEB6-853F-D6A67F7FFA5A}"/>
          </ac:picMkLst>
        </pc:picChg>
        <pc:picChg chg="del">
          <ac:chgData name="Alessandro Sgroi" userId="d0836dca-ebb2-42b2-b6c0-0b9c6175f291" providerId="ADAL" clId="{5FCEFB3C-D1E5-4D5C-9E4A-CB2D5246314B}" dt="2023-12-01T17:08:23.329" v="388" actId="21"/>
          <ac:picMkLst>
            <pc:docMk/>
            <pc:sldMk cId="2805431566" sldId="275"/>
            <ac:picMk id="1030" creationId="{FED9505C-BE76-FD13-4A2E-89AD3222CEC0}"/>
          </ac:picMkLst>
        </pc:picChg>
        <pc:picChg chg="add mod">
          <ac:chgData name="Alessandro Sgroi" userId="d0836dca-ebb2-42b2-b6c0-0b9c6175f291" providerId="ADAL" clId="{5FCEFB3C-D1E5-4D5C-9E4A-CB2D5246314B}" dt="2023-12-01T17:48:29.250" v="516" actId="1076"/>
          <ac:picMkLst>
            <pc:docMk/>
            <pc:sldMk cId="2805431566" sldId="275"/>
            <ac:picMk id="2050" creationId="{404907A6-AF8F-6FCC-0A9A-45944BD10AE8}"/>
          </ac:picMkLst>
        </pc:picChg>
      </pc:sldChg>
      <pc:sldChg chg="new del">
        <pc:chgData name="Alessandro Sgroi" userId="d0836dca-ebb2-42b2-b6c0-0b9c6175f291" providerId="ADAL" clId="{5FCEFB3C-D1E5-4D5C-9E4A-CB2D5246314B}" dt="2023-12-04T12:07:32.120" v="708" actId="680"/>
        <pc:sldMkLst>
          <pc:docMk/>
          <pc:sldMk cId="2750961653" sldId="276"/>
        </pc:sldMkLst>
      </pc:sldChg>
      <pc:sldChg chg="new del">
        <pc:chgData name="Alessandro Sgroi" userId="d0836dca-ebb2-42b2-b6c0-0b9c6175f291" providerId="ADAL" clId="{5FCEFB3C-D1E5-4D5C-9E4A-CB2D5246314B}" dt="2023-12-04T12:07:39.942" v="711" actId="2696"/>
        <pc:sldMkLst>
          <pc:docMk/>
          <pc:sldMk cId="3165730410" sldId="276"/>
        </pc:sldMkLst>
      </pc:sldChg>
      <pc:sldChg chg="addSp delSp modSp add mod">
        <pc:chgData name="Alessandro Sgroi" userId="d0836dca-ebb2-42b2-b6c0-0b9c6175f291" providerId="ADAL" clId="{5FCEFB3C-D1E5-4D5C-9E4A-CB2D5246314B}" dt="2023-12-14T15:40:09.076" v="1719" actId="1076"/>
        <pc:sldMkLst>
          <pc:docMk/>
          <pc:sldMk cId="2211995357" sldId="277"/>
        </pc:sldMkLst>
        <pc:spChg chg="mod">
          <ac:chgData name="Alessandro Sgroi" userId="d0836dca-ebb2-42b2-b6c0-0b9c6175f291" providerId="ADAL" clId="{5FCEFB3C-D1E5-4D5C-9E4A-CB2D5246314B}" dt="2023-12-04T12:07:50.402" v="731" actId="20577"/>
          <ac:spMkLst>
            <pc:docMk/>
            <pc:sldMk cId="2211995357" sldId="277"/>
            <ac:spMk id="2" creationId="{92BA11EB-82C0-A256-9A1A-B4931D8205D6}"/>
          </ac:spMkLst>
        </pc:spChg>
        <pc:spChg chg="mod">
          <ac:chgData name="Alessandro Sgroi" userId="d0836dca-ebb2-42b2-b6c0-0b9c6175f291" providerId="ADAL" clId="{5FCEFB3C-D1E5-4D5C-9E4A-CB2D5246314B}" dt="2023-12-14T15:39:19.916" v="1717" actId="1076"/>
          <ac:spMkLst>
            <pc:docMk/>
            <pc:sldMk cId="2211995357" sldId="277"/>
            <ac:spMk id="3" creationId="{1DB2DEDB-EBB3-E391-4157-E047C9A0E851}"/>
          </ac:spMkLst>
        </pc:spChg>
        <pc:picChg chg="add mod">
          <ac:chgData name="Alessandro Sgroi" userId="d0836dca-ebb2-42b2-b6c0-0b9c6175f291" providerId="ADAL" clId="{5FCEFB3C-D1E5-4D5C-9E4A-CB2D5246314B}" dt="2023-12-14T15:40:09.076" v="1719" actId="1076"/>
          <ac:picMkLst>
            <pc:docMk/>
            <pc:sldMk cId="2211995357" sldId="277"/>
            <ac:picMk id="6" creationId="{AB7D39D4-1287-D527-A06F-5D461EB142F3}"/>
          </ac:picMkLst>
        </pc:picChg>
        <pc:picChg chg="del">
          <ac:chgData name="Alessandro Sgroi" userId="d0836dca-ebb2-42b2-b6c0-0b9c6175f291" providerId="ADAL" clId="{5FCEFB3C-D1E5-4D5C-9E4A-CB2D5246314B}" dt="2023-12-04T12:07:57.217" v="733" actId="21"/>
          <ac:picMkLst>
            <pc:docMk/>
            <pc:sldMk cId="2211995357" sldId="277"/>
            <ac:picMk id="1030" creationId="{FED9505C-BE76-FD13-4A2E-89AD3222CEC0}"/>
          </ac:picMkLst>
        </pc:picChg>
      </pc:sldChg>
      <pc:sldChg chg="addSp delSp modSp new del">
        <pc:chgData name="Alessandro Sgroi" userId="d0836dca-ebb2-42b2-b6c0-0b9c6175f291" providerId="ADAL" clId="{5FCEFB3C-D1E5-4D5C-9E4A-CB2D5246314B}" dt="2023-12-04T12:08:19.953" v="739" actId="2696"/>
        <pc:sldMkLst>
          <pc:docMk/>
          <pc:sldMk cId="2220934096" sldId="278"/>
        </pc:sldMkLst>
        <pc:picChg chg="add del mod">
          <ac:chgData name="Alessandro Sgroi" userId="d0836dca-ebb2-42b2-b6c0-0b9c6175f291" providerId="ADAL" clId="{5FCEFB3C-D1E5-4D5C-9E4A-CB2D5246314B}" dt="2023-12-04T12:08:12.580" v="737"/>
          <ac:picMkLst>
            <pc:docMk/>
            <pc:sldMk cId="2220934096" sldId="278"/>
            <ac:picMk id="4" creationId="{4C0C8D23-EC65-3956-249E-F7E377C9F95B}"/>
          </ac:picMkLst>
        </pc:picChg>
      </pc:sldChg>
      <pc:sldChg chg="addSp delSp modSp add mod">
        <pc:chgData name="Alessandro Sgroi" userId="d0836dca-ebb2-42b2-b6c0-0b9c6175f291" providerId="ADAL" clId="{5FCEFB3C-D1E5-4D5C-9E4A-CB2D5246314B}" dt="2023-12-10T14:00:36.845" v="1531" actId="1076"/>
        <pc:sldMkLst>
          <pc:docMk/>
          <pc:sldMk cId="1797074595" sldId="279"/>
        </pc:sldMkLst>
        <pc:spChg chg="mod">
          <ac:chgData name="Alessandro Sgroi" userId="d0836dca-ebb2-42b2-b6c0-0b9c6175f291" providerId="ADAL" clId="{5FCEFB3C-D1E5-4D5C-9E4A-CB2D5246314B}" dt="2023-12-04T12:09:13.629" v="768" actId="20577"/>
          <ac:spMkLst>
            <pc:docMk/>
            <pc:sldMk cId="1797074595" sldId="279"/>
            <ac:spMk id="2" creationId="{92BA11EB-82C0-A256-9A1A-B4931D8205D6}"/>
          </ac:spMkLst>
        </pc:spChg>
        <pc:spChg chg="mod">
          <ac:chgData name="Alessandro Sgroi" userId="d0836dca-ebb2-42b2-b6c0-0b9c6175f291" providerId="ADAL" clId="{5FCEFB3C-D1E5-4D5C-9E4A-CB2D5246314B}" dt="2023-12-10T13:19:27.228" v="1387" actId="207"/>
          <ac:spMkLst>
            <pc:docMk/>
            <pc:sldMk cId="1797074595" sldId="279"/>
            <ac:spMk id="3" creationId="{1DB2DEDB-EBB3-E391-4157-E047C9A0E851}"/>
          </ac:spMkLst>
        </pc:spChg>
        <pc:picChg chg="add del">
          <ac:chgData name="Alessandro Sgroi" userId="d0836dca-ebb2-42b2-b6c0-0b9c6175f291" providerId="ADAL" clId="{5FCEFB3C-D1E5-4D5C-9E4A-CB2D5246314B}" dt="2023-12-06T11:28:04.366" v="895"/>
          <ac:picMkLst>
            <pc:docMk/>
            <pc:sldMk cId="1797074595" sldId="279"/>
            <ac:picMk id="1026" creationId="{3A6FC6E2-1E3B-2AA3-F80E-FCF80C6FA2BE}"/>
          </ac:picMkLst>
        </pc:picChg>
        <pc:picChg chg="add mod">
          <ac:chgData name="Alessandro Sgroi" userId="d0836dca-ebb2-42b2-b6c0-0b9c6175f291" providerId="ADAL" clId="{5FCEFB3C-D1E5-4D5C-9E4A-CB2D5246314B}" dt="2023-12-10T14:00:35.192" v="1530" actId="1076"/>
          <ac:picMkLst>
            <pc:docMk/>
            <pc:sldMk cId="1797074595" sldId="279"/>
            <ac:picMk id="1028" creationId="{ACBA8362-E74B-E667-533F-53D86E7B202E}"/>
          </ac:picMkLst>
        </pc:picChg>
        <pc:picChg chg="add mod">
          <ac:chgData name="Alessandro Sgroi" userId="d0836dca-ebb2-42b2-b6c0-0b9c6175f291" providerId="ADAL" clId="{5FCEFB3C-D1E5-4D5C-9E4A-CB2D5246314B}" dt="2023-12-10T14:00:36.845" v="1531" actId="1076"/>
          <ac:picMkLst>
            <pc:docMk/>
            <pc:sldMk cId="1797074595" sldId="279"/>
            <ac:picMk id="1030" creationId="{F544D9E8-FA29-557F-1272-8FA992ED4B86}"/>
          </ac:picMkLst>
        </pc:picChg>
      </pc:sldChg>
      <pc:sldChg chg="addSp delSp new del mod">
        <pc:chgData name="Alessandro Sgroi" userId="d0836dca-ebb2-42b2-b6c0-0b9c6175f291" providerId="ADAL" clId="{5FCEFB3C-D1E5-4D5C-9E4A-CB2D5246314B}" dt="2023-12-07T14:56:37.536" v="933" actId="2696"/>
        <pc:sldMkLst>
          <pc:docMk/>
          <pc:sldMk cId="1187087003" sldId="280"/>
        </pc:sldMkLst>
        <pc:spChg chg="add del">
          <ac:chgData name="Alessandro Sgroi" userId="d0836dca-ebb2-42b2-b6c0-0b9c6175f291" providerId="ADAL" clId="{5FCEFB3C-D1E5-4D5C-9E4A-CB2D5246314B}" dt="2023-12-07T14:56:30.636" v="931" actId="22"/>
          <ac:spMkLst>
            <pc:docMk/>
            <pc:sldMk cId="1187087003" sldId="280"/>
            <ac:spMk id="5" creationId="{3AA422A8-DB52-C750-94E5-9260B504B4FD}"/>
          </ac:spMkLst>
        </pc:spChg>
      </pc:sldChg>
      <pc:sldChg chg="addSp delSp modSp add mod modClrScheme chgLayout">
        <pc:chgData name="Alessandro Sgroi" userId="d0836dca-ebb2-42b2-b6c0-0b9c6175f291" providerId="ADAL" clId="{5FCEFB3C-D1E5-4D5C-9E4A-CB2D5246314B}" dt="2023-12-15T14:33:18.824" v="1745"/>
        <pc:sldMkLst>
          <pc:docMk/>
          <pc:sldMk cId="4140452887" sldId="281"/>
        </pc:sldMkLst>
        <pc:spChg chg="mod ord">
          <ac:chgData name="Alessandro Sgroi" userId="d0836dca-ebb2-42b2-b6c0-0b9c6175f291" providerId="ADAL" clId="{5FCEFB3C-D1E5-4D5C-9E4A-CB2D5246314B}" dt="2023-12-07T15:07:03.534" v="1024"/>
          <ac:spMkLst>
            <pc:docMk/>
            <pc:sldMk cId="4140452887" sldId="281"/>
            <ac:spMk id="2" creationId="{92BA11EB-82C0-A256-9A1A-B4931D8205D6}"/>
          </ac:spMkLst>
        </pc:spChg>
        <pc:spChg chg="mod ord">
          <ac:chgData name="Alessandro Sgroi" userId="d0836dca-ebb2-42b2-b6c0-0b9c6175f291" providerId="ADAL" clId="{5FCEFB3C-D1E5-4D5C-9E4A-CB2D5246314B}" dt="2023-12-15T14:33:18.824" v="1745"/>
          <ac:spMkLst>
            <pc:docMk/>
            <pc:sldMk cId="4140452887" sldId="281"/>
            <ac:spMk id="3" creationId="{1DB2DEDB-EBB3-E391-4157-E047C9A0E851}"/>
          </ac:spMkLst>
        </pc:spChg>
        <pc:picChg chg="add mod">
          <ac:chgData name="Alessandro Sgroi" userId="d0836dca-ebb2-42b2-b6c0-0b9c6175f291" providerId="ADAL" clId="{5FCEFB3C-D1E5-4D5C-9E4A-CB2D5246314B}" dt="2023-12-07T19:59:56.656" v="1341" actId="14100"/>
          <ac:picMkLst>
            <pc:docMk/>
            <pc:sldMk cId="4140452887" sldId="281"/>
            <ac:picMk id="1026" creationId="{FE687FC3-2AD9-B343-FB73-ACAF9E1EC839}"/>
          </ac:picMkLst>
        </pc:picChg>
        <pc:picChg chg="del">
          <ac:chgData name="Alessandro Sgroi" userId="d0836dca-ebb2-42b2-b6c0-0b9c6175f291" providerId="ADAL" clId="{5FCEFB3C-D1E5-4D5C-9E4A-CB2D5246314B}" dt="2023-12-07T14:56:54.627" v="949" actId="21"/>
          <ac:picMkLst>
            <pc:docMk/>
            <pc:sldMk cId="4140452887" sldId="281"/>
            <ac:picMk id="1032" creationId="{BE308E32-F55D-BB5C-C145-5BBA6619EA3C}"/>
          </ac:picMkLst>
        </pc:picChg>
      </pc:sldChg>
      <pc:sldChg chg="add del">
        <pc:chgData name="Alessandro Sgroi" userId="d0836dca-ebb2-42b2-b6c0-0b9c6175f291" providerId="ADAL" clId="{5FCEFB3C-D1E5-4D5C-9E4A-CB2D5246314B}" dt="2023-12-07T17:07:57.181" v="1287"/>
        <pc:sldMkLst>
          <pc:docMk/>
          <pc:sldMk cId="1769551484" sldId="282"/>
        </pc:sldMkLst>
      </pc:sldChg>
      <pc:sldChg chg="new del">
        <pc:chgData name="Alessandro Sgroi" userId="d0836dca-ebb2-42b2-b6c0-0b9c6175f291" providerId="ADAL" clId="{5FCEFB3C-D1E5-4D5C-9E4A-CB2D5246314B}" dt="2023-12-07T17:07:52.721" v="1285" actId="2696"/>
        <pc:sldMkLst>
          <pc:docMk/>
          <pc:sldMk cId="2633802079" sldId="282"/>
        </pc:sldMkLst>
      </pc:sldChg>
      <pc:sldChg chg="addSp delSp modSp add mod">
        <pc:chgData name="Alessandro Sgroi" userId="d0836dca-ebb2-42b2-b6c0-0b9c6175f291" providerId="ADAL" clId="{5FCEFB3C-D1E5-4D5C-9E4A-CB2D5246314B}" dt="2023-12-14T16:15:08.456" v="1729" actId="1076"/>
        <pc:sldMkLst>
          <pc:docMk/>
          <pc:sldMk cId="709337116" sldId="283"/>
        </pc:sldMkLst>
        <pc:spChg chg="mod">
          <ac:chgData name="Alessandro Sgroi" userId="d0836dca-ebb2-42b2-b6c0-0b9c6175f291" providerId="ADAL" clId="{5FCEFB3C-D1E5-4D5C-9E4A-CB2D5246314B}" dt="2023-12-14T15:55:15.299" v="1720" actId="1076"/>
          <ac:spMkLst>
            <pc:docMk/>
            <pc:sldMk cId="709337116" sldId="283"/>
            <ac:spMk id="2" creationId="{92BA11EB-82C0-A256-9A1A-B4931D8205D6}"/>
          </ac:spMkLst>
        </pc:spChg>
        <pc:spChg chg="mod">
          <ac:chgData name="Alessandro Sgroi" userId="d0836dca-ebb2-42b2-b6c0-0b9c6175f291" providerId="ADAL" clId="{5FCEFB3C-D1E5-4D5C-9E4A-CB2D5246314B}" dt="2023-12-14T16:15:08.456" v="1729" actId="1076"/>
          <ac:spMkLst>
            <pc:docMk/>
            <pc:sldMk cId="709337116" sldId="283"/>
            <ac:spMk id="3" creationId="{1DB2DEDB-EBB3-E391-4157-E047C9A0E851}"/>
          </ac:spMkLst>
        </pc:spChg>
        <pc:picChg chg="mod">
          <ac:chgData name="Alessandro Sgroi" userId="d0836dca-ebb2-42b2-b6c0-0b9c6175f291" providerId="ADAL" clId="{5FCEFB3C-D1E5-4D5C-9E4A-CB2D5246314B}" dt="2023-12-14T16:15:05.788" v="1728" actId="1076"/>
          <ac:picMkLst>
            <pc:docMk/>
            <pc:sldMk cId="709337116" sldId="283"/>
            <ac:picMk id="4" creationId="{21BDF0AB-6448-556C-5146-6AD7362A5566}"/>
          </ac:picMkLst>
        </pc:picChg>
        <pc:picChg chg="add del mod">
          <ac:chgData name="Alessandro Sgroi" userId="d0836dca-ebb2-42b2-b6c0-0b9c6175f291" providerId="ADAL" clId="{5FCEFB3C-D1E5-4D5C-9E4A-CB2D5246314B}" dt="2023-12-13T16:33:06.509" v="1589" actId="21"/>
          <ac:picMkLst>
            <pc:docMk/>
            <pc:sldMk cId="709337116" sldId="283"/>
            <ac:picMk id="1026" creationId="{95DDD6A5-C273-F96D-B339-51BB47B87DB0}"/>
          </ac:picMkLst>
        </pc:picChg>
        <pc:picChg chg="del">
          <ac:chgData name="Alessandro Sgroi" userId="d0836dca-ebb2-42b2-b6c0-0b9c6175f291" providerId="ADAL" clId="{5FCEFB3C-D1E5-4D5C-9E4A-CB2D5246314B}" dt="2023-12-07T17:08:18.100" v="1307" actId="21"/>
          <ac:picMkLst>
            <pc:docMk/>
            <pc:sldMk cId="709337116" sldId="283"/>
            <ac:picMk id="1028" creationId="{ACBA8362-E74B-E667-533F-53D86E7B202E}"/>
          </ac:picMkLst>
        </pc:picChg>
        <pc:picChg chg="del">
          <ac:chgData name="Alessandro Sgroi" userId="d0836dca-ebb2-42b2-b6c0-0b9c6175f291" providerId="ADAL" clId="{5FCEFB3C-D1E5-4D5C-9E4A-CB2D5246314B}" dt="2023-12-07T17:08:20.148" v="1308" actId="21"/>
          <ac:picMkLst>
            <pc:docMk/>
            <pc:sldMk cId="709337116" sldId="283"/>
            <ac:picMk id="1030" creationId="{F544D9E8-FA29-557F-1272-8FA992ED4B86}"/>
          </ac:picMkLst>
        </pc:picChg>
      </pc:sldChg>
      <pc:sldChg chg="new del">
        <pc:chgData name="Alessandro Sgroi" userId="d0836dca-ebb2-42b2-b6c0-0b9c6175f291" providerId="ADAL" clId="{5FCEFB3C-D1E5-4D5C-9E4A-CB2D5246314B}" dt="2023-12-07T20:10:46.335" v="1344" actId="2696"/>
        <pc:sldMkLst>
          <pc:docMk/>
          <pc:sldMk cId="307130716" sldId="284"/>
        </pc:sldMkLst>
      </pc:sldChg>
      <pc:sldChg chg="delSp modSp add mod">
        <pc:chgData name="Alessandro Sgroi" userId="d0836dca-ebb2-42b2-b6c0-0b9c6175f291" providerId="ADAL" clId="{5FCEFB3C-D1E5-4D5C-9E4A-CB2D5246314B}" dt="2023-12-14T14:25:44.244" v="1675" actId="1076"/>
        <pc:sldMkLst>
          <pc:docMk/>
          <pc:sldMk cId="336128415" sldId="285"/>
        </pc:sldMkLst>
        <pc:spChg chg="mod">
          <ac:chgData name="Alessandro Sgroi" userId="d0836dca-ebb2-42b2-b6c0-0b9c6175f291" providerId="ADAL" clId="{5FCEFB3C-D1E5-4D5C-9E4A-CB2D5246314B}" dt="2023-12-10T13:59:31.119" v="1529" actId="20577"/>
          <ac:spMkLst>
            <pc:docMk/>
            <pc:sldMk cId="336128415" sldId="285"/>
            <ac:spMk id="2" creationId="{92BA11EB-82C0-A256-9A1A-B4931D8205D6}"/>
          </ac:spMkLst>
        </pc:spChg>
        <pc:spChg chg="mod">
          <ac:chgData name="Alessandro Sgroi" userId="d0836dca-ebb2-42b2-b6c0-0b9c6175f291" providerId="ADAL" clId="{5FCEFB3C-D1E5-4D5C-9E4A-CB2D5246314B}" dt="2023-12-14T14:25:44.244" v="1675" actId="1076"/>
          <ac:spMkLst>
            <pc:docMk/>
            <pc:sldMk cId="336128415" sldId="285"/>
            <ac:spMk id="3" creationId="{1DB2DEDB-EBB3-E391-4157-E047C9A0E851}"/>
          </ac:spMkLst>
        </pc:spChg>
        <pc:picChg chg="del">
          <ac:chgData name="Alessandro Sgroi" userId="d0836dca-ebb2-42b2-b6c0-0b9c6175f291" providerId="ADAL" clId="{5FCEFB3C-D1E5-4D5C-9E4A-CB2D5246314B}" dt="2023-12-07T20:11:23.463" v="1378" actId="21"/>
          <ac:picMkLst>
            <pc:docMk/>
            <pc:sldMk cId="336128415" sldId="285"/>
            <ac:picMk id="1028" creationId="{ACBA8362-E74B-E667-533F-53D86E7B202E}"/>
          </ac:picMkLst>
        </pc:picChg>
        <pc:picChg chg="del">
          <ac:chgData name="Alessandro Sgroi" userId="d0836dca-ebb2-42b2-b6c0-0b9c6175f291" providerId="ADAL" clId="{5FCEFB3C-D1E5-4D5C-9E4A-CB2D5246314B}" dt="2023-12-07T20:11:25.925" v="1379" actId="21"/>
          <ac:picMkLst>
            <pc:docMk/>
            <pc:sldMk cId="336128415" sldId="285"/>
            <ac:picMk id="1030" creationId="{F544D9E8-FA29-557F-1272-8FA992ED4B86}"/>
          </ac:picMkLst>
        </pc:picChg>
      </pc:sldChg>
      <pc:sldChg chg="new del">
        <pc:chgData name="Alessandro Sgroi" userId="d0836dca-ebb2-42b2-b6c0-0b9c6175f291" providerId="ADAL" clId="{5FCEFB3C-D1E5-4D5C-9E4A-CB2D5246314B}" dt="2023-12-10T13:58:20.339" v="1488" actId="2696"/>
        <pc:sldMkLst>
          <pc:docMk/>
          <pc:sldMk cId="1879665696" sldId="286"/>
        </pc:sldMkLst>
      </pc:sldChg>
      <pc:sldChg chg="addSp delSp modSp add mod">
        <pc:chgData name="Alessandro Sgroi" userId="d0836dca-ebb2-42b2-b6c0-0b9c6175f291" providerId="ADAL" clId="{5FCEFB3C-D1E5-4D5C-9E4A-CB2D5246314B}" dt="2023-12-15T14:54:21.730" v="1765"/>
        <pc:sldMkLst>
          <pc:docMk/>
          <pc:sldMk cId="2249480139" sldId="287"/>
        </pc:sldMkLst>
        <pc:spChg chg="mod">
          <ac:chgData name="Alessandro Sgroi" userId="d0836dca-ebb2-42b2-b6c0-0b9c6175f291" providerId="ADAL" clId="{5FCEFB3C-D1E5-4D5C-9E4A-CB2D5246314B}" dt="2023-12-10T13:58:30.118" v="1515" actId="27636"/>
          <ac:spMkLst>
            <pc:docMk/>
            <pc:sldMk cId="2249480139" sldId="287"/>
            <ac:spMk id="2" creationId="{92BA11EB-82C0-A256-9A1A-B4931D8205D6}"/>
          </ac:spMkLst>
        </pc:spChg>
        <pc:spChg chg="mod">
          <ac:chgData name="Alessandro Sgroi" userId="d0836dca-ebb2-42b2-b6c0-0b9c6175f291" providerId="ADAL" clId="{5FCEFB3C-D1E5-4D5C-9E4A-CB2D5246314B}" dt="2023-12-10T13:59:25.852" v="1528" actId="20577"/>
          <ac:spMkLst>
            <pc:docMk/>
            <pc:sldMk cId="2249480139" sldId="287"/>
            <ac:spMk id="3" creationId="{1DB2DEDB-EBB3-E391-4157-E047C9A0E851}"/>
          </ac:spMkLst>
        </pc:spChg>
        <pc:picChg chg="add mod">
          <ac:chgData name="Alessandro Sgroi" userId="d0836dca-ebb2-42b2-b6c0-0b9c6175f291" providerId="ADAL" clId="{5FCEFB3C-D1E5-4D5C-9E4A-CB2D5246314B}" dt="2023-12-15T14:54:17.480" v="1759" actId="1076"/>
          <ac:picMkLst>
            <pc:docMk/>
            <pc:sldMk cId="2249480139" sldId="287"/>
            <ac:picMk id="1026" creationId="{DB48F8A6-DF44-EF2A-3713-9F79534C9945}"/>
          </ac:picMkLst>
        </pc:picChg>
        <pc:picChg chg="del">
          <ac:chgData name="Alessandro Sgroi" userId="d0836dca-ebb2-42b2-b6c0-0b9c6175f291" providerId="ADAL" clId="{5FCEFB3C-D1E5-4D5C-9E4A-CB2D5246314B}" dt="2023-12-10T13:58:32.989" v="1516" actId="21"/>
          <ac:picMkLst>
            <pc:docMk/>
            <pc:sldMk cId="2249480139" sldId="287"/>
            <ac:picMk id="1028" creationId="{ACBA8362-E74B-E667-533F-53D86E7B202E}"/>
          </ac:picMkLst>
        </pc:picChg>
        <pc:picChg chg="del">
          <ac:chgData name="Alessandro Sgroi" userId="d0836dca-ebb2-42b2-b6c0-0b9c6175f291" providerId="ADAL" clId="{5FCEFB3C-D1E5-4D5C-9E4A-CB2D5246314B}" dt="2023-12-10T13:58:35.688" v="1517" actId="21"/>
          <ac:picMkLst>
            <pc:docMk/>
            <pc:sldMk cId="2249480139" sldId="287"/>
            <ac:picMk id="1030" creationId="{F544D9E8-FA29-557F-1272-8FA992ED4B86}"/>
          </ac:picMkLst>
        </pc:picChg>
        <pc:picChg chg="add del mod">
          <ac:chgData name="Alessandro Sgroi" userId="d0836dca-ebb2-42b2-b6c0-0b9c6175f291" providerId="ADAL" clId="{5FCEFB3C-D1E5-4D5C-9E4A-CB2D5246314B}" dt="2023-12-15T14:54:21.730" v="1765"/>
          <ac:picMkLst>
            <pc:docMk/>
            <pc:sldMk cId="2249480139" sldId="287"/>
            <ac:picMk id="2050" creationId="{C9D299D6-658C-CF70-9AE5-02B460AC2A9A}"/>
          </ac:picMkLst>
        </pc:picChg>
      </pc:sldChg>
      <pc:sldChg chg="new del">
        <pc:chgData name="Alessandro Sgroi" userId="d0836dca-ebb2-42b2-b6c0-0b9c6175f291" providerId="ADAL" clId="{5FCEFB3C-D1E5-4D5C-9E4A-CB2D5246314B}" dt="2023-12-13T16:27:10.985" v="1561" actId="2696"/>
        <pc:sldMkLst>
          <pc:docMk/>
          <pc:sldMk cId="2461700300" sldId="288"/>
        </pc:sldMkLst>
      </pc:sldChg>
      <pc:sldChg chg="addSp delSp modSp add mod ord">
        <pc:chgData name="Alessandro Sgroi" userId="d0836dca-ebb2-42b2-b6c0-0b9c6175f291" providerId="ADAL" clId="{5FCEFB3C-D1E5-4D5C-9E4A-CB2D5246314B}" dt="2023-12-15T14:09:55.318" v="1735" actId="1076"/>
        <pc:sldMkLst>
          <pc:docMk/>
          <pc:sldMk cId="3040879363" sldId="289"/>
        </pc:sldMkLst>
        <pc:spChg chg="mod">
          <ac:chgData name="Alessandro Sgroi" userId="d0836dca-ebb2-42b2-b6c0-0b9c6175f291" providerId="ADAL" clId="{5FCEFB3C-D1E5-4D5C-9E4A-CB2D5246314B}" dt="2023-12-14T14:24:13.646" v="1669" actId="1076"/>
          <ac:spMkLst>
            <pc:docMk/>
            <pc:sldMk cId="3040879363" sldId="289"/>
            <ac:spMk id="2" creationId="{92BA11EB-82C0-A256-9A1A-B4931D8205D6}"/>
          </ac:spMkLst>
        </pc:spChg>
        <pc:spChg chg="del mod">
          <ac:chgData name="Alessandro Sgroi" userId="d0836dca-ebb2-42b2-b6c0-0b9c6175f291" providerId="ADAL" clId="{5FCEFB3C-D1E5-4D5C-9E4A-CB2D5246314B}" dt="2023-12-13T16:27:30.735" v="1568" actId="21"/>
          <ac:spMkLst>
            <pc:docMk/>
            <pc:sldMk cId="3040879363" sldId="289"/>
            <ac:spMk id="3" creationId="{1DB2DEDB-EBB3-E391-4157-E047C9A0E851}"/>
          </ac:spMkLst>
        </pc:spChg>
        <pc:spChg chg="add del">
          <ac:chgData name="Alessandro Sgroi" userId="d0836dca-ebb2-42b2-b6c0-0b9c6175f291" providerId="ADAL" clId="{5FCEFB3C-D1E5-4D5C-9E4A-CB2D5246314B}" dt="2023-12-14T14:20:59.419" v="1616"/>
          <ac:spMkLst>
            <pc:docMk/>
            <pc:sldMk cId="3040879363" sldId="289"/>
            <ac:spMk id="3" creationId="{F0E20C72-0D17-7BA0-7A36-772B49A7FFA0}"/>
          </ac:spMkLst>
        </pc:spChg>
        <pc:spChg chg="add del mod">
          <ac:chgData name="Alessandro Sgroi" userId="d0836dca-ebb2-42b2-b6c0-0b9c6175f291" providerId="ADAL" clId="{5FCEFB3C-D1E5-4D5C-9E4A-CB2D5246314B}" dt="2023-12-14T14:20:57.050" v="1614"/>
          <ac:spMkLst>
            <pc:docMk/>
            <pc:sldMk cId="3040879363" sldId="289"/>
            <ac:spMk id="5" creationId="{27A049FA-DA70-9687-365C-8EBE934E8F80}"/>
          </ac:spMkLst>
        </pc:spChg>
        <pc:spChg chg="add del mod">
          <ac:chgData name="Alessandro Sgroi" userId="d0836dca-ebb2-42b2-b6c0-0b9c6175f291" providerId="ADAL" clId="{5FCEFB3C-D1E5-4D5C-9E4A-CB2D5246314B}" dt="2023-12-14T14:20:43.603" v="1605"/>
          <ac:spMkLst>
            <pc:docMk/>
            <pc:sldMk cId="3040879363" sldId="289"/>
            <ac:spMk id="7" creationId="{C65FB812-4C16-9383-87B4-59072DAE4F2F}"/>
          </ac:spMkLst>
        </pc:spChg>
        <pc:picChg chg="mod">
          <ac:chgData name="Alessandro Sgroi" userId="d0836dca-ebb2-42b2-b6c0-0b9c6175f291" providerId="ADAL" clId="{5FCEFB3C-D1E5-4D5C-9E4A-CB2D5246314B}" dt="2023-12-14T14:24:08.313" v="1668" actId="1076"/>
          <ac:picMkLst>
            <pc:docMk/>
            <pc:sldMk cId="3040879363" sldId="289"/>
            <ac:picMk id="4" creationId="{21BDF0AB-6448-556C-5146-6AD7362A5566}"/>
          </ac:picMkLst>
        </pc:picChg>
        <pc:picChg chg="add del mod">
          <ac:chgData name="Alessandro Sgroi" userId="d0836dca-ebb2-42b2-b6c0-0b9c6175f291" providerId="ADAL" clId="{5FCEFB3C-D1E5-4D5C-9E4A-CB2D5246314B}" dt="2023-12-14T14:19:52.025" v="1593" actId="21"/>
          <ac:picMkLst>
            <pc:docMk/>
            <pc:sldMk cId="3040879363" sldId="289"/>
            <ac:picMk id="6" creationId="{7328A184-2CC9-53A4-5EDB-6F85B4599411}"/>
          </ac:picMkLst>
        </pc:picChg>
        <pc:picChg chg="add mod">
          <ac:chgData name="Alessandro Sgroi" userId="d0836dca-ebb2-42b2-b6c0-0b9c6175f291" providerId="ADAL" clId="{5FCEFB3C-D1E5-4D5C-9E4A-CB2D5246314B}" dt="2023-12-14T16:14:03.439" v="1725" actId="1076"/>
          <ac:picMkLst>
            <pc:docMk/>
            <pc:sldMk cId="3040879363" sldId="289"/>
            <ac:picMk id="9" creationId="{7ABBAC43-9951-9D9D-0713-BC81D0C1BFA5}"/>
          </ac:picMkLst>
        </pc:picChg>
        <pc:picChg chg="add mod">
          <ac:chgData name="Alessandro Sgroi" userId="d0836dca-ebb2-42b2-b6c0-0b9c6175f291" providerId="ADAL" clId="{5FCEFB3C-D1E5-4D5C-9E4A-CB2D5246314B}" dt="2023-12-14T16:14:16.206" v="1727" actId="1076"/>
          <ac:picMkLst>
            <pc:docMk/>
            <pc:sldMk cId="3040879363" sldId="289"/>
            <ac:picMk id="11" creationId="{05DA3F0B-70B6-6843-AB8D-A82C7D1AD4D7}"/>
          </ac:picMkLst>
        </pc:picChg>
        <pc:picChg chg="del mod">
          <ac:chgData name="Alessandro Sgroi" userId="d0836dca-ebb2-42b2-b6c0-0b9c6175f291" providerId="ADAL" clId="{5FCEFB3C-D1E5-4D5C-9E4A-CB2D5246314B}" dt="2023-12-14T14:22:50.524" v="1654" actId="21"/>
          <ac:picMkLst>
            <pc:docMk/>
            <pc:sldMk cId="3040879363" sldId="289"/>
            <ac:picMk id="1026" creationId="{95DDD6A5-C273-F96D-B339-51BB47B87DB0}"/>
          </ac:picMkLst>
        </pc:picChg>
        <pc:picChg chg="add mod">
          <ac:chgData name="Alessandro Sgroi" userId="d0836dca-ebb2-42b2-b6c0-0b9c6175f291" providerId="ADAL" clId="{5FCEFB3C-D1E5-4D5C-9E4A-CB2D5246314B}" dt="2023-12-15T14:09:55.318" v="1735" actId="1076"/>
          <ac:picMkLst>
            <pc:docMk/>
            <pc:sldMk cId="3040879363" sldId="289"/>
            <ac:picMk id="1032" creationId="{347EADF2-C70D-55E1-2B56-4F1AE5709DF7}"/>
          </ac:picMkLst>
        </pc:picChg>
        <pc:picChg chg="add del mod">
          <ac:chgData name="Alessandro Sgroi" userId="d0836dca-ebb2-42b2-b6c0-0b9c6175f291" providerId="ADAL" clId="{5FCEFB3C-D1E5-4D5C-9E4A-CB2D5246314B}" dt="2023-12-14T14:19:54.943" v="1594" actId="21"/>
          <ac:picMkLst>
            <pc:docMk/>
            <pc:sldMk cId="3040879363" sldId="289"/>
            <ac:picMk id="2050" creationId="{5A55F72B-5C2D-5A3D-FCBC-8D91C194454E}"/>
          </ac:picMkLst>
        </pc:picChg>
      </pc:sldChg>
      <pc:sldChg chg="new del">
        <pc:chgData name="Alessandro Sgroi" userId="d0836dca-ebb2-42b2-b6c0-0b9c6175f291" providerId="ADAL" clId="{5FCEFB3C-D1E5-4D5C-9E4A-CB2D5246314B}" dt="2023-12-15T14:54:36.528" v="1768" actId="2696"/>
        <pc:sldMkLst>
          <pc:docMk/>
          <pc:sldMk cId="3325541632" sldId="290"/>
        </pc:sldMkLst>
      </pc:sldChg>
      <pc:sldChg chg="addSp delSp modSp add mod ord">
        <pc:chgData name="Alessandro Sgroi" userId="d0836dca-ebb2-42b2-b6c0-0b9c6175f291" providerId="ADAL" clId="{5FCEFB3C-D1E5-4D5C-9E4A-CB2D5246314B}" dt="2023-12-15T17:39:47.860" v="2009"/>
        <pc:sldMkLst>
          <pc:docMk/>
          <pc:sldMk cId="1484623438" sldId="291"/>
        </pc:sldMkLst>
        <pc:spChg chg="mod">
          <ac:chgData name="Alessandro Sgroi" userId="d0836dca-ebb2-42b2-b6c0-0b9c6175f291" providerId="ADAL" clId="{5FCEFB3C-D1E5-4D5C-9E4A-CB2D5246314B}" dt="2023-12-15T14:55:06.243" v="1789" actId="20577"/>
          <ac:spMkLst>
            <pc:docMk/>
            <pc:sldMk cId="1484623438" sldId="291"/>
            <ac:spMk id="2" creationId="{92BA11EB-82C0-A256-9A1A-B4931D8205D6}"/>
          </ac:spMkLst>
        </pc:spChg>
        <pc:spChg chg="mod">
          <ac:chgData name="Alessandro Sgroi" userId="d0836dca-ebb2-42b2-b6c0-0b9c6175f291" providerId="ADAL" clId="{5FCEFB3C-D1E5-4D5C-9E4A-CB2D5246314B}" dt="2023-12-15T14:58:22.771" v="1987" actId="20577"/>
          <ac:spMkLst>
            <pc:docMk/>
            <pc:sldMk cId="1484623438" sldId="291"/>
            <ac:spMk id="3" creationId="{1DB2DEDB-EBB3-E391-4157-E047C9A0E851}"/>
          </ac:spMkLst>
        </pc:spChg>
        <pc:picChg chg="del">
          <ac:chgData name="Alessandro Sgroi" userId="d0836dca-ebb2-42b2-b6c0-0b9c6175f291" providerId="ADAL" clId="{5FCEFB3C-D1E5-4D5C-9E4A-CB2D5246314B}" dt="2023-12-15T14:54:45.437" v="1769" actId="21"/>
          <ac:picMkLst>
            <pc:docMk/>
            <pc:sldMk cId="1484623438" sldId="291"/>
            <ac:picMk id="1026" creationId="{DB48F8A6-DF44-EF2A-3713-9F79534C9945}"/>
          </ac:picMkLst>
        </pc:picChg>
        <pc:picChg chg="add mod">
          <ac:chgData name="Alessandro Sgroi" userId="d0836dca-ebb2-42b2-b6c0-0b9c6175f291" providerId="ADAL" clId="{5FCEFB3C-D1E5-4D5C-9E4A-CB2D5246314B}" dt="2023-12-15T14:59:39.640" v="1994" actId="1076"/>
          <ac:picMkLst>
            <pc:docMk/>
            <pc:sldMk cId="1484623438" sldId="291"/>
            <ac:picMk id="3074" creationId="{04256773-209A-5C36-7CF3-3F0A4DE2B058}"/>
          </ac:picMkLst>
        </pc:picChg>
      </pc:sldChg>
      <pc:sldChg chg="new del">
        <pc:chgData name="Alessandro Sgroi" userId="d0836dca-ebb2-42b2-b6c0-0b9c6175f291" providerId="ADAL" clId="{5FCEFB3C-D1E5-4D5C-9E4A-CB2D5246314B}" dt="2023-12-16T18:04:30.308" v="2098" actId="680"/>
        <pc:sldMkLst>
          <pc:docMk/>
          <pc:sldMk cId="858042965" sldId="292"/>
        </pc:sldMkLst>
      </pc:sldChg>
      <pc:sldChg chg="new add del">
        <pc:chgData name="Alessandro Sgroi" userId="d0836dca-ebb2-42b2-b6c0-0b9c6175f291" providerId="ADAL" clId="{5FCEFB3C-D1E5-4D5C-9E4A-CB2D5246314B}" dt="2023-12-16T18:04:51.980" v="2104" actId="680"/>
        <pc:sldMkLst>
          <pc:docMk/>
          <pc:sldMk cId="2881251038" sldId="292"/>
        </pc:sldMkLst>
      </pc:sldChg>
      <pc:sldChg chg="new del">
        <pc:chgData name="Alessandro Sgroi" userId="d0836dca-ebb2-42b2-b6c0-0b9c6175f291" providerId="ADAL" clId="{5FCEFB3C-D1E5-4D5C-9E4A-CB2D5246314B}" dt="2023-12-16T18:05:19.022" v="2110" actId="2696"/>
        <pc:sldMkLst>
          <pc:docMk/>
          <pc:sldMk cId="2928903860" sldId="292"/>
        </pc:sldMkLst>
      </pc:sldChg>
      <pc:sldChg chg="new del">
        <pc:chgData name="Alessandro Sgroi" userId="d0836dca-ebb2-42b2-b6c0-0b9c6175f291" providerId="ADAL" clId="{5FCEFB3C-D1E5-4D5C-9E4A-CB2D5246314B}" dt="2023-12-16T18:04:58.307" v="2107" actId="680"/>
        <pc:sldMkLst>
          <pc:docMk/>
          <pc:sldMk cId="3017233000" sldId="292"/>
        </pc:sldMkLst>
      </pc:sldChg>
      <pc:sldChg chg="new del">
        <pc:chgData name="Alessandro Sgroi" userId="d0836dca-ebb2-42b2-b6c0-0b9c6175f291" providerId="ADAL" clId="{5FCEFB3C-D1E5-4D5C-9E4A-CB2D5246314B}" dt="2023-12-16T17:56:28.744" v="2014" actId="680"/>
        <pc:sldMkLst>
          <pc:docMk/>
          <pc:sldMk cId="3735757736" sldId="292"/>
        </pc:sldMkLst>
      </pc:sldChg>
      <pc:sldChg chg="addSp delSp modSp add mod">
        <pc:chgData name="Alessandro Sgroi" userId="d0836dca-ebb2-42b2-b6c0-0b9c6175f291" providerId="ADAL" clId="{5FCEFB3C-D1E5-4D5C-9E4A-CB2D5246314B}" dt="2023-12-16T18:07:39.164" v="2182" actId="1076"/>
        <pc:sldMkLst>
          <pc:docMk/>
          <pc:sldMk cId="2492967210" sldId="293"/>
        </pc:sldMkLst>
        <pc:spChg chg="mod">
          <ac:chgData name="Alessandro Sgroi" userId="d0836dca-ebb2-42b2-b6c0-0b9c6175f291" providerId="ADAL" clId="{5FCEFB3C-D1E5-4D5C-9E4A-CB2D5246314B}" dt="2023-12-16T18:07:35.140" v="2180" actId="14100"/>
          <ac:spMkLst>
            <pc:docMk/>
            <pc:sldMk cId="2492967210" sldId="293"/>
            <ac:spMk id="2" creationId="{92BA11EB-82C0-A256-9A1A-B4931D8205D6}"/>
          </ac:spMkLst>
        </pc:spChg>
        <pc:spChg chg="mod">
          <ac:chgData name="Alessandro Sgroi" userId="d0836dca-ebb2-42b2-b6c0-0b9c6175f291" providerId="ADAL" clId="{5FCEFB3C-D1E5-4D5C-9E4A-CB2D5246314B}" dt="2023-12-16T18:07:03.089" v="2147" actId="20577"/>
          <ac:spMkLst>
            <pc:docMk/>
            <pc:sldMk cId="2492967210" sldId="293"/>
            <ac:spMk id="3" creationId="{1DB2DEDB-EBB3-E391-4157-E047C9A0E851}"/>
          </ac:spMkLst>
        </pc:spChg>
        <pc:spChg chg="add del mod">
          <ac:chgData name="Alessandro Sgroi" userId="d0836dca-ebb2-42b2-b6c0-0b9c6175f291" providerId="ADAL" clId="{5FCEFB3C-D1E5-4D5C-9E4A-CB2D5246314B}" dt="2023-12-16T18:07:11.678" v="2148" actId="21"/>
          <ac:spMkLst>
            <pc:docMk/>
            <pc:sldMk cId="2492967210" sldId="293"/>
            <ac:spMk id="5" creationId="{A67C8039-3836-D904-4598-A7D345E8DDB5}"/>
          </ac:spMkLst>
        </pc:spChg>
        <pc:picChg chg="mod">
          <ac:chgData name="Alessandro Sgroi" userId="d0836dca-ebb2-42b2-b6c0-0b9c6175f291" providerId="ADAL" clId="{5FCEFB3C-D1E5-4D5C-9E4A-CB2D5246314B}" dt="2023-12-16T18:07:39.164" v="2182" actId="1076"/>
          <ac:picMkLst>
            <pc:docMk/>
            <pc:sldMk cId="2492967210" sldId="293"/>
            <ac:picMk id="4" creationId="{21BDF0AB-6448-556C-5146-6AD7362A5566}"/>
          </ac:picMkLst>
        </pc:picChg>
      </pc:sldChg>
      <pc:sldChg chg="add del">
        <pc:chgData name="Alessandro Sgroi" userId="d0836dca-ebb2-42b2-b6c0-0b9c6175f291" providerId="ADAL" clId="{5FCEFB3C-D1E5-4D5C-9E4A-CB2D5246314B}" dt="2023-12-16T18:04:51.105" v="2103"/>
        <pc:sldMkLst>
          <pc:docMk/>
          <pc:sldMk cId="3653618143" sldId="293"/>
        </pc:sldMkLst>
      </pc:sldChg>
    </pc:docChg>
  </pc:docChgLst>
  <pc:docChgLst>
    <pc:chgData name="Alessandro Sgroi" userId="d0836dca-ebb2-42b2-b6c0-0b9c6175f291" providerId="ADAL" clId="{59F940EE-1885-4F2C-A17B-33A11F63B72A}"/>
    <pc:docChg chg="undo custSel modSld">
      <pc:chgData name="Alessandro Sgroi" userId="d0836dca-ebb2-42b2-b6c0-0b9c6175f291" providerId="ADAL" clId="{59F940EE-1885-4F2C-A17B-33A11F63B72A}" dt="2023-12-16T22:52:08.541" v="73" actId="1076"/>
      <pc:docMkLst>
        <pc:docMk/>
      </pc:docMkLst>
      <pc:sldChg chg="modSp mod">
        <pc:chgData name="Alessandro Sgroi" userId="d0836dca-ebb2-42b2-b6c0-0b9c6175f291" providerId="ADAL" clId="{59F940EE-1885-4F2C-A17B-33A11F63B72A}" dt="2023-12-16T22:13:34.381" v="53" actId="20577"/>
        <pc:sldMkLst>
          <pc:docMk/>
          <pc:sldMk cId="1949587694" sldId="258"/>
        </pc:sldMkLst>
        <pc:spChg chg="mod">
          <ac:chgData name="Alessandro Sgroi" userId="d0836dca-ebb2-42b2-b6c0-0b9c6175f291" providerId="ADAL" clId="{59F940EE-1885-4F2C-A17B-33A11F63B72A}" dt="2023-12-16T22:13:34.381" v="53" actId="20577"/>
          <ac:spMkLst>
            <pc:docMk/>
            <pc:sldMk cId="1949587694" sldId="258"/>
            <ac:spMk id="3" creationId="{1DB2DEDB-EBB3-E391-4157-E047C9A0E851}"/>
          </ac:spMkLst>
        </pc:spChg>
      </pc:sldChg>
      <pc:sldChg chg="modSp mod">
        <pc:chgData name="Alessandro Sgroi" userId="d0836dca-ebb2-42b2-b6c0-0b9c6175f291" providerId="ADAL" clId="{59F940EE-1885-4F2C-A17B-33A11F63B72A}" dt="2023-12-16T21:57:31.679" v="48" actId="20577"/>
        <pc:sldMkLst>
          <pc:docMk/>
          <pc:sldMk cId="3841665185" sldId="260"/>
        </pc:sldMkLst>
        <pc:spChg chg="mod">
          <ac:chgData name="Alessandro Sgroi" userId="d0836dca-ebb2-42b2-b6c0-0b9c6175f291" providerId="ADAL" clId="{59F940EE-1885-4F2C-A17B-33A11F63B72A}" dt="2023-12-16T21:57:31.679" v="48" actId="20577"/>
          <ac:spMkLst>
            <pc:docMk/>
            <pc:sldMk cId="3841665185" sldId="260"/>
            <ac:spMk id="3" creationId="{1DB2DEDB-EBB3-E391-4157-E047C9A0E851}"/>
          </ac:spMkLst>
        </pc:spChg>
      </pc:sldChg>
      <pc:sldChg chg="modSp">
        <pc:chgData name="Alessandro Sgroi" userId="d0836dca-ebb2-42b2-b6c0-0b9c6175f291" providerId="ADAL" clId="{59F940EE-1885-4F2C-A17B-33A11F63B72A}" dt="2023-12-16T21:43:57.523" v="36" actId="14100"/>
        <pc:sldMkLst>
          <pc:docMk/>
          <pc:sldMk cId="2805431566" sldId="275"/>
        </pc:sldMkLst>
        <pc:picChg chg="mod">
          <ac:chgData name="Alessandro Sgroi" userId="d0836dca-ebb2-42b2-b6c0-0b9c6175f291" providerId="ADAL" clId="{59F940EE-1885-4F2C-A17B-33A11F63B72A}" dt="2023-12-16T21:43:57.523" v="36" actId="14100"/>
          <ac:picMkLst>
            <pc:docMk/>
            <pc:sldMk cId="2805431566" sldId="275"/>
            <ac:picMk id="2050" creationId="{404907A6-AF8F-6FCC-0A9A-45944BD10AE8}"/>
          </ac:picMkLst>
        </pc:picChg>
      </pc:sldChg>
      <pc:sldChg chg="modSp mod">
        <pc:chgData name="Alessandro Sgroi" userId="d0836dca-ebb2-42b2-b6c0-0b9c6175f291" providerId="ADAL" clId="{59F940EE-1885-4F2C-A17B-33A11F63B72A}" dt="2023-12-16T20:02:47.760" v="3" actId="1076"/>
        <pc:sldMkLst>
          <pc:docMk/>
          <pc:sldMk cId="2211995357" sldId="277"/>
        </pc:sldMkLst>
        <pc:spChg chg="mod">
          <ac:chgData name="Alessandro Sgroi" userId="d0836dca-ebb2-42b2-b6c0-0b9c6175f291" providerId="ADAL" clId="{59F940EE-1885-4F2C-A17B-33A11F63B72A}" dt="2023-12-16T20:02:47.760" v="3" actId="1076"/>
          <ac:spMkLst>
            <pc:docMk/>
            <pc:sldMk cId="2211995357" sldId="277"/>
            <ac:spMk id="3" creationId="{1DB2DEDB-EBB3-E391-4157-E047C9A0E851}"/>
          </ac:spMkLst>
        </pc:spChg>
      </pc:sldChg>
      <pc:sldChg chg="modSp mod">
        <pc:chgData name="Alessandro Sgroi" userId="d0836dca-ebb2-42b2-b6c0-0b9c6175f291" providerId="ADAL" clId="{59F940EE-1885-4F2C-A17B-33A11F63B72A}" dt="2023-12-16T22:36:54.310" v="70" actId="27636"/>
        <pc:sldMkLst>
          <pc:docMk/>
          <pc:sldMk cId="4140452887" sldId="281"/>
        </pc:sldMkLst>
        <pc:spChg chg="mod">
          <ac:chgData name="Alessandro Sgroi" userId="d0836dca-ebb2-42b2-b6c0-0b9c6175f291" providerId="ADAL" clId="{59F940EE-1885-4F2C-A17B-33A11F63B72A}" dt="2023-12-16T22:36:54.310" v="70" actId="27636"/>
          <ac:spMkLst>
            <pc:docMk/>
            <pc:sldMk cId="4140452887" sldId="281"/>
            <ac:spMk id="3" creationId="{1DB2DEDB-EBB3-E391-4157-E047C9A0E851}"/>
          </ac:spMkLst>
        </pc:spChg>
        <pc:picChg chg="mod">
          <ac:chgData name="Alessandro Sgroi" userId="d0836dca-ebb2-42b2-b6c0-0b9c6175f291" providerId="ADAL" clId="{59F940EE-1885-4F2C-A17B-33A11F63B72A}" dt="2023-12-16T22:34:48.955" v="60" actId="1076"/>
          <ac:picMkLst>
            <pc:docMk/>
            <pc:sldMk cId="4140452887" sldId="281"/>
            <ac:picMk id="1026" creationId="{FE687FC3-2AD9-B343-FB73-ACAF9E1EC839}"/>
          </ac:picMkLst>
        </pc:picChg>
      </pc:sldChg>
      <pc:sldChg chg="modSp">
        <pc:chgData name="Alessandro Sgroi" userId="d0836dca-ebb2-42b2-b6c0-0b9c6175f291" providerId="ADAL" clId="{59F940EE-1885-4F2C-A17B-33A11F63B72A}" dt="2023-12-16T21:43:31.278" v="35" actId="1076"/>
        <pc:sldMkLst>
          <pc:docMk/>
          <pc:sldMk cId="3040879363" sldId="289"/>
        </pc:sldMkLst>
        <pc:picChg chg="mod">
          <ac:chgData name="Alessandro Sgroi" userId="d0836dca-ebb2-42b2-b6c0-0b9c6175f291" providerId="ADAL" clId="{59F940EE-1885-4F2C-A17B-33A11F63B72A}" dt="2023-12-16T21:43:31.278" v="35" actId="1076"/>
          <ac:picMkLst>
            <pc:docMk/>
            <pc:sldMk cId="3040879363" sldId="289"/>
            <ac:picMk id="1032" creationId="{347EADF2-C70D-55E1-2B56-4F1AE5709DF7}"/>
          </ac:picMkLst>
        </pc:picChg>
      </pc:sldChg>
      <pc:sldChg chg="modSp mod">
        <pc:chgData name="Alessandro Sgroi" userId="d0836dca-ebb2-42b2-b6c0-0b9c6175f291" providerId="ADAL" clId="{59F940EE-1885-4F2C-A17B-33A11F63B72A}" dt="2023-12-16T20:06:52.731" v="34" actId="20577"/>
        <pc:sldMkLst>
          <pc:docMk/>
          <pc:sldMk cId="1484623438" sldId="291"/>
        </pc:sldMkLst>
        <pc:spChg chg="mod">
          <ac:chgData name="Alessandro Sgroi" userId="d0836dca-ebb2-42b2-b6c0-0b9c6175f291" providerId="ADAL" clId="{59F940EE-1885-4F2C-A17B-33A11F63B72A}" dt="2023-12-16T20:06:52.731" v="34" actId="20577"/>
          <ac:spMkLst>
            <pc:docMk/>
            <pc:sldMk cId="1484623438" sldId="291"/>
            <ac:spMk id="3" creationId="{1DB2DEDB-EBB3-E391-4157-E047C9A0E851}"/>
          </ac:spMkLst>
        </pc:spChg>
      </pc:sldChg>
      <pc:sldChg chg="modSp mod">
        <pc:chgData name="Alessandro Sgroi" userId="d0836dca-ebb2-42b2-b6c0-0b9c6175f291" providerId="ADAL" clId="{59F940EE-1885-4F2C-A17B-33A11F63B72A}" dt="2023-12-16T22:52:08.541" v="73" actId="1076"/>
        <pc:sldMkLst>
          <pc:docMk/>
          <pc:sldMk cId="2492967210" sldId="293"/>
        </pc:sldMkLst>
        <pc:spChg chg="mod">
          <ac:chgData name="Alessandro Sgroi" userId="d0836dca-ebb2-42b2-b6c0-0b9c6175f291" providerId="ADAL" clId="{59F940EE-1885-4F2C-A17B-33A11F63B72A}" dt="2023-12-16T22:52:08.541" v="73" actId="1076"/>
          <ac:spMkLst>
            <pc:docMk/>
            <pc:sldMk cId="2492967210" sldId="293"/>
            <ac:spMk id="2" creationId="{92BA11EB-82C0-A256-9A1A-B4931D8205D6}"/>
          </ac:spMkLst>
        </pc:spChg>
        <pc:spChg chg="mod">
          <ac:chgData name="Alessandro Sgroi" userId="d0836dca-ebb2-42b2-b6c0-0b9c6175f291" providerId="ADAL" clId="{59F940EE-1885-4F2C-A17B-33A11F63B72A}" dt="2023-12-16T20:04:21.774" v="18" actId="20577"/>
          <ac:spMkLst>
            <pc:docMk/>
            <pc:sldMk cId="2492967210" sldId="293"/>
            <ac:spMk id="3" creationId="{1DB2DEDB-EBB3-E391-4157-E047C9A0E851}"/>
          </ac:spMkLst>
        </pc:spChg>
      </pc:sldChg>
    </pc:docChg>
  </pc:docChgLst>
</pc:chgInfo>
</file>

<file path=ppt/media/image1.jpeg>
</file>

<file path=ppt/media/image10.jpg>
</file>

<file path=ppt/media/image11.png>
</file>

<file path=ppt/media/image12.png>
</file>

<file path=ppt/media/image13.jpeg>
</file>

<file path=ppt/media/image14.jpeg>
</file>

<file path=ppt/media/image15.jpeg>
</file>

<file path=ppt/media/image16.png>
</file>

<file path=ppt/media/image17.png>
</file>

<file path=ppt/media/image18.gif>
</file>

<file path=ppt/media/image2.jpeg>
</file>

<file path=ppt/media/image3.png>
</file>

<file path=ppt/media/image4.png>
</file>

<file path=ppt/media/image5.png>
</file>

<file path=ppt/media/image6.png>
</file>

<file path=ppt/media/image7.jpeg>
</file>

<file path=ppt/media/image8.jp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: Shape 7">
            <a:extLst>
              <a:ext uri="{FF2B5EF4-FFF2-40B4-BE49-F238E27FC236}">
                <a16:creationId xmlns:a16="http://schemas.microsoft.com/office/drawing/2014/main" id="{48D7368D-31D9-8101-473D-CD39E706FD2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796401" y="3378954"/>
            <a:ext cx="6394567" cy="3479046"/>
          </a:xfrm>
          <a:custGeom>
            <a:avLst/>
            <a:gdLst>
              <a:gd name="connsiteX0" fmla="*/ 5171297 w 6394567"/>
              <a:gd name="connsiteY0" fmla="*/ 284 h 3479046"/>
              <a:gd name="connsiteX1" fmla="*/ 6394290 w 6394567"/>
              <a:gd name="connsiteY1" fmla="*/ 430072 h 3479046"/>
              <a:gd name="connsiteX2" fmla="*/ 6394567 w 6394567"/>
              <a:gd name="connsiteY2" fmla="*/ 430316 h 3479046"/>
              <a:gd name="connsiteX3" fmla="*/ 6394567 w 6394567"/>
              <a:gd name="connsiteY3" fmla="*/ 3479046 h 3479046"/>
              <a:gd name="connsiteX4" fmla="*/ 0 w 6394567"/>
              <a:gd name="connsiteY4" fmla="*/ 3479046 h 3479046"/>
              <a:gd name="connsiteX5" fmla="*/ 3916974 w 6394567"/>
              <a:gd name="connsiteY5" fmla="*/ 405504 h 3479046"/>
              <a:gd name="connsiteX6" fmla="*/ 3959456 w 6394567"/>
              <a:gd name="connsiteY6" fmla="*/ 373857 h 3479046"/>
              <a:gd name="connsiteX7" fmla="*/ 5052215 w 6394567"/>
              <a:gd name="connsiteY7" fmla="*/ 1756 h 3479046"/>
              <a:gd name="connsiteX8" fmla="*/ 5171297 w 6394567"/>
              <a:gd name="connsiteY8" fmla="*/ 284 h 34790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394567" h="3479046">
                <a:moveTo>
                  <a:pt x="5171297" y="284"/>
                </a:moveTo>
                <a:cubicBezTo>
                  <a:pt x="5607674" y="7531"/>
                  <a:pt x="6039042" y="153650"/>
                  <a:pt x="6394290" y="430072"/>
                </a:cubicBezTo>
                <a:lnTo>
                  <a:pt x="6394567" y="430316"/>
                </a:lnTo>
                <a:lnTo>
                  <a:pt x="6394567" y="3479046"/>
                </a:lnTo>
                <a:lnTo>
                  <a:pt x="0" y="3479046"/>
                </a:lnTo>
                <a:lnTo>
                  <a:pt x="3916974" y="405504"/>
                </a:lnTo>
                <a:lnTo>
                  <a:pt x="3959456" y="373857"/>
                </a:lnTo>
                <a:cubicBezTo>
                  <a:pt x="4291086" y="139664"/>
                  <a:pt x="4671097" y="17528"/>
                  <a:pt x="5052215" y="1756"/>
                </a:cubicBezTo>
                <a:cubicBezTo>
                  <a:pt x="5091916" y="114"/>
                  <a:pt x="5131627" y="-375"/>
                  <a:pt x="5171297" y="284"/>
                </a:cubicBezTo>
                <a:close/>
              </a:path>
            </a:pathLst>
          </a:custGeom>
          <a:gradFill>
            <a:gsLst>
              <a:gs pos="39000">
                <a:schemeClr val="bg2"/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1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FF32C74-82F4-2A29-889B-EF23CEE6AA4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66801" y="1122363"/>
            <a:ext cx="6211185" cy="2305246"/>
          </a:xfrm>
        </p:spPr>
        <p:txBody>
          <a:bodyPr anchor="b">
            <a:normAutofit/>
          </a:bodyPr>
          <a:lstStyle>
            <a:lvl1pPr algn="l">
              <a:lnSpc>
                <a:spcPct val="100000"/>
              </a:lnSpc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4ACADD6-278F-604C-8A38-BBBAFC6754E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66802" y="3549048"/>
            <a:ext cx="5029198" cy="1956278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43946B-3F5A-C916-B62B-8D5938EA82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351CED-465B-40B5-ADCE-957C918F227B}" type="datetimeFigureOut">
              <a:rPr lang="en-US" smtClean="0"/>
              <a:t>12/16/2023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986539F-2DB8-FCDA-C884-9C3CD29B8C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DAA7B3-5D3B-D493-8F6F-1FEBB8576D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33CB2A-1702-4C1D-9CC4-8D472D39F19E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252179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650D2E-0561-F284-F89A-AAE3CD09AC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936841"/>
            <a:ext cx="10239338" cy="953669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2657C4C-16EC-2477-6332-830F53011D3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069848" y="2139696"/>
            <a:ext cx="10239338" cy="3677683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B0940D3-6996-1C08-F1AF-87C3546579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351CED-465B-40B5-ADCE-957C918F227B}" type="datetimeFigureOut">
              <a:rPr lang="en-US" smtClean="0"/>
              <a:t>12/16/2023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C3676C3-588F-B636-8CE0-AA2CBFBCE9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8CEF8A9-EB1E-B344-A4B8-B58D063363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33CB2A-1702-4C1D-9CC4-8D472D39F19E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294115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DEF3A28-33E4-2796-AE7A-1234569F5CE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844950" y="1081177"/>
            <a:ext cx="2508849" cy="4633823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6D185FC-2BBB-E997-A5CD-F2C6CF6B7C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066800" y="1081177"/>
            <a:ext cx="7505700" cy="4633823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E314B3C-96CD-071C-C2AD-2C7E04F819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351CED-465B-40B5-ADCE-957C918F227B}" type="datetimeFigureOut">
              <a:rPr lang="en-US" smtClean="0"/>
              <a:t>12/16/2023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5AA2B04-F5E0-C5A3-C77D-6AE9A9E913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155BC2-C712-C4A4-50EC-E10D883443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33CB2A-1702-4C1D-9CC4-8D472D39F19E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73838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EA4769-9A55-AF9B-4CE4-DFA07E711C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E45D9E-DBB4-B890-88D5-B4C03599EC0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AE15260-1C0B-A965-3114-D7C40D18BD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351CED-465B-40B5-ADCE-957C918F227B}" type="datetimeFigureOut">
              <a:rPr lang="en-US" smtClean="0"/>
              <a:t>12/16/2023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9AAF4D1-0334-3F24-69B4-06C7BD7426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8BA76D-3B8B-429D-9B32-54D6A6297C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33CB2A-1702-4C1D-9CC4-8D472D39F19E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76231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: Shape 7">
            <a:extLst>
              <a:ext uri="{FF2B5EF4-FFF2-40B4-BE49-F238E27FC236}">
                <a16:creationId xmlns:a16="http://schemas.microsoft.com/office/drawing/2014/main" id="{D8D9C414-4A2F-78AF-ED60-6130D4C563B3}"/>
              </a:ext>
            </a:extLst>
          </p:cNvPr>
          <p:cNvSpPr/>
          <p:nvPr/>
        </p:nvSpPr>
        <p:spPr>
          <a:xfrm>
            <a:off x="6284115" y="3378954"/>
            <a:ext cx="5907885" cy="3479046"/>
          </a:xfrm>
          <a:custGeom>
            <a:avLst/>
            <a:gdLst>
              <a:gd name="connsiteX0" fmla="*/ 5171297 w 5907885"/>
              <a:gd name="connsiteY0" fmla="*/ 284 h 3479046"/>
              <a:gd name="connsiteX1" fmla="*/ 5813217 w 5907885"/>
              <a:gd name="connsiteY1" fmla="*/ 114238 h 3479046"/>
              <a:gd name="connsiteX2" fmla="*/ 5907885 w 5907885"/>
              <a:gd name="connsiteY2" fmla="*/ 151524 h 3479046"/>
              <a:gd name="connsiteX3" fmla="*/ 5907885 w 5907885"/>
              <a:gd name="connsiteY3" fmla="*/ 3479046 h 3479046"/>
              <a:gd name="connsiteX4" fmla="*/ 0 w 5907885"/>
              <a:gd name="connsiteY4" fmla="*/ 3479046 h 3479046"/>
              <a:gd name="connsiteX5" fmla="*/ 3916974 w 5907885"/>
              <a:gd name="connsiteY5" fmla="*/ 405504 h 3479046"/>
              <a:gd name="connsiteX6" fmla="*/ 3959456 w 5907885"/>
              <a:gd name="connsiteY6" fmla="*/ 373857 h 3479046"/>
              <a:gd name="connsiteX7" fmla="*/ 5052215 w 5907885"/>
              <a:gd name="connsiteY7" fmla="*/ 1756 h 3479046"/>
              <a:gd name="connsiteX8" fmla="*/ 5171297 w 5907885"/>
              <a:gd name="connsiteY8" fmla="*/ 284 h 34790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5907885" h="3479046">
                <a:moveTo>
                  <a:pt x="5171297" y="284"/>
                </a:moveTo>
                <a:cubicBezTo>
                  <a:pt x="5389485" y="3908"/>
                  <a:pt x="5606422" y="42249"/>
                  <a:pt x="5813217" y="114238"/>
                </a:cubicBezTo>
                <a:lnTo>
                  <a:pt x="5907885" y="151524"/>
                </a:lnTo>
                <a:lnTo>
                  <a:pt x="5907885" y="3479046"/>
                </a:lnTo>
                <a:lnTo>
                  <a:pt x="0" y="3479046"/>
                </a:lnTo>
                <a:lnTo>
                  <a:pt x="3916974" y="405504"/>
                </a:lnTo>
                <a:lnTo>
                  <a:pt x="3959456" y="373857"/>
                </a:lnTo>
                <a:cubicBezTo>
                  <a:pt x="4291086" y="139664"/>
                  <a:pt x="4671097" y="17528"/>
                  <a:pt x="5052215" y="1756"/>
                </a:cubicBezTo>
                <a:cubicBezTo>
                  <a:pt x="5091916" y="114"/>
                  <a:pt x="5131627" y="-375"/>
                  <a:pt x="5171297" y="284"/>
                </a:cubicBezTo>
                <a:close/>
              </a:path>
            </a:pathLst>
          </a:custGeom>
          <a:gradFill>
            <a:gsLst>
              <a:gs pos="23000">
                <a:schemeClr val="bg2"/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4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13410AE4-7FC7-589E-B6D3-0DA7B5FC5CE3}"/>
              </a:ext>
            </a:extLst>
          </p:cNvPr>
          <p:cNvSpPr/>
          <p:nvPr/>
        </p:nvSpPr>
        <p:spPr>
          <a:xfrm flipH="1" flipV="1">
            <a:off x="0" y="0"/>
            <a:ext cx="2923855" cy="1479128"/>
          </a:xfrm>
          <a:custGeom>
            <a:avLst/>
            <a:gdLst>
              <a:gd name="connsiteX0" fmla="*/ 2923855 w 2923855"/>
              <a:gd name="connsiteY0" fmla="*/ 1479128 h 1479128"/>
              <a:gd name="connsiteX1" fmla="*/ 0 w 2923855"/>
              <a:gd name="connsiteY1" fmla="*/ 1479128 h 1479128"/>
              <a:gd name="connsiteX2" fmla="*/ 1368245 w 2923855"/>
              <a:gd name="connsiteY2" fmla="*/ 405504 h 1479128"/>
              <a:gd name="connsiteX3" fmla="*/ 1410727 w 2923855"/>
              <a:gd name="connsiteY3" fmla="*/ 373857 h 1479128"/>
              <a:gd name="connsiteX4" fmla="*/ 2503486 w 2923855"/>
              <a:gd name="connsiteY4" fmla="*/ 1756 h 1479128"/>
              <a:gd name="connsiteX5" fmla="*/ 2622568 w 2923855"/>
              <a:gd name="connsiteY5" fmla="*/ 284 h 1479128"/>
              <a:gd name="connsiteX6" fmla="*/ 2785835 w 2923855"/>
              <a:gd name="connsiteY6" fmla="*/ 9494 h 1479128"/>
              <a:gd name="connsiteX7" fmla="*/ 2923855 w 2923855"/>
              <a:gd name="connsiteY7" fmla="*/ 28352 h 14791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923855" h="1479128">
                <a:moveTo>
                  <a:pt x="2923855" y="1479128"/>
                </a:moveTo>
                <a:lnTo>
                  <a:pt x="0" y="1479128"/>
                </a:lnTo>
                <a:lnTo>
                  <a:pt x="1368245" y="405504"/>
                </a:lnTo>
                <a:lnTo>
                  <a:pt x="1410727" y="373857"/>
                </a:lnTo>
                <a:cubicBezTo>
                  <a:pt x="1742357" y="139664"/>
                  <a:pt x="2122368" y="17528"/>
                  <a:pt x="2503486" y="1756"/>
                </a:cubicBezTo>
                <a:cubicBezTo>
                  <a:pt x="2543187" y="114"/>
                  <a:pt x="2582898" y="-375"/>
                  <a:pt x="2622568" y="284"/>
                </a:cubicBezTo>
                <a:cubicBezTo>
                  <a:pt x="2677115" y="1190"/>
                  <a:pt x="2731584" y="4266"/>
                  <a:pt x="2785835" y="9494"/>
                </a:cubicBezTo>
                <a:lnTo>
                  <a:pt x="2923855" y="28352"/>
                </a:lnTo>
                <a:close/>
              </a:path>
            </a:pathLst>
          </a:custGeom>
          <a:gradFill>
            <a:gsLst>
              <a:gs pos="33000">
                <a:schemeClr val="bg2"/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B381CBD-08D9-3C9A-7620-24F2D64048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1709738"/>
            <a:ext cx="6455434" cy="2981274"/>
          </a:xfrm>
        </p:spPr>
        <p:txBody>
          <a:bodyPr anchor="b">
            <a:normAutofit/>
          </a:bodyPr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ED5AE2B-1716-CEEC-73F8-E81F5919256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66800" y="4759252"/>
            <a:ext cx="5397260" cy="955748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5CF3052-6EE8-979F-04FB-1B8DF81F29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351CED-465B-40B5-ADCE-957C918F227B}" type="datetimeFigureOut">
              <a:rPr lang="en-US" smtClean="0"/>
              <a:t>12/16/2023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D986285-161A-6869-27C2-0A159C2344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B7ED64F-5DAB-238D-C34A-1DCCB12221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33CB2A-1702-4C1D-9CC4-8D472D39F19E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2566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F484D0-7460-7B08-F1EE-96EABE4021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799" y="936841"/>
            <a:ext cx="10092477" cy="95366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80B7F9-8ECB-7079-A11E-51D3903E2B1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66800" y="2117341"/>
            <a:ext cx="4809482" cy="376012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4E97161-CAF5-CA48-D814-7ACD43AB99E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49795" y="2117341"/>
            <a:ext cx="4809482" cy="376012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23BD680-4E7A-5155-3CAE-6BD44EE8BA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351CED-465B-40B5-ADCE-957C918F227B}" type="datetimeFigureOut">
              <a:rPr lang="en-US" smtClean="0"/>
              <a:t>12/16/2023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F6A152D-EFF2-B3AA-3F25-14E1136734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0BD6032-FD7A-BFFD-9BE5-48EDBEFBD1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33CB2A-1702-4C1D-9CC4-8D472D39F19E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49075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47F4D-4855-340E-03F3-4860885EC6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963283"/>
            <a:ext cx="10096500" cy="91600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3CEB472-7426-C288-B5F6-0A1232DCED6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66801" y="1879287"/>
            <a:ext cx="4739628" cy="582117"/>
          </a:xfrm>
        </p:spPr>
        <p:txBody>
          <a:bodyPr anchor="b">
            <a:noAutofit/>
          </a:bodyPr>
          <a:lstStyle>
            <a:lvl1pPr marL="0" indent="0">
              <a:buNone/>
              <a:defRPr sz="1400" b="1" cap="all" spc="25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3194F9C-B6FA-97C3-F618-0CF956CB53B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066801" y="2505075"/>
            <a:ext cx="4739628" cy="338964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8F5665C-7910-AFA2-350F-42C06ED5AF4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400330" y="1879287"/>
            <a:ext cx="4762970" cy="582117"/>
          </a:xfrm>
        </p:spPr>
        <p:txBody>
          <a:bodyPr anchor="b">
            <a:noAutofit/>
          </a:bodyPr>
          <a:lstStyle>
            <a:lvl1pPr marL="0" indent="0">
              <a:buNone/>
              <a:defRPr sz="1400" b="1" cap="all" spc="25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D71352E-1DE0-F0CD-6F81-1D8FF59C2B0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400330" y="2505075"/>
            <a:ext cx="4762970" cy="338964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D38F7E4-7D9E-4736-3269-4F0C469961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351CED-465B-40B5-ADCE-957C918F227B}" type="datetimeFigureOut">
              <a:rPr lang="en-US" smtClean="0"/>
              <a:t>12/16/2023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18386CF-9A84-8D2A-BC47-C951DD9949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980844D-FE1F-49E7-3BBD-527FB72ECD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33CB2A-1702-4C1D-9CC4-8D472D39F19E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65112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EF691C-93A5-1364-00A9-A470C289F3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1357223"/>
            <a:ext cx="8886884" cy="1043078"/>
          </a:xfrm>
        </p:spPr>
        <p:txBody>
          <a:bodyPr anchor="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6E055BD-4154-B9D1-0B5B-B1E3A06B6B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351CED-465B-40B5-ADCE-957C918F227B}" type="datetimeFigureOut">
              <a:rPr lang="en-US" smtClean="0"/>
              <a:t>12/16/2023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C2A9E4A-03D1-7A8B-233D-014A3248F0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82CEFC4-D276-DF45-F395-F5BD2EA701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33CB2A-1702-4C1D-9CC4-8D472D39F19E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318573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712C0AD-76F4-FCE4-2717-0A9AA4351B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351CED-465B-40B5-ADCE-957C918F227B}" type="datetimeFigureOut">
              <a:rPr lang="en-US" smtClean="0"/>
              <a:t>12/16/2023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E83BB66-3F41-7F1D-5108-B3F679A88E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FAA6DA0-07AE-4BE4-B82F-7936D0E3E3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33CB2A-1702-4C1D-9CC4-8D472D39F19E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96446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CBFB75-C953-0BD0-4E2E-7177674262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770626"/>
            <a:ext cx="3705225" cy="1286774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8E1AA52-60F3-40F2-673B-5848F4253FF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1075426"/>
            <a:ext cx="5980112" cy="4768371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40167E8-C561-5A72-AED3-442F66DDEE3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66800" y="2057400"/>
            <a:ext cx="370522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FDBFED3-7CB3-1B8B-9504-13A121CAD0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351CED-465B-40B5-ADCE-957C918F227B}" type="datetimeFigureOut">
              <a:rPr lang="en-US" smtClean="0"/>
              <a:t>12/16/2023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52456C9-19A0-4441-B1AF-B7AFBF642F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A8898EA-84CC-411C-0012-D314953696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33CB2A-1702-4C1D-9CC4-8D472D39F19E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232791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AC1E10-1458-2553-05B4-313F7E26D2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782128"/>
            <a:ext cx="3705225" cy="1275272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3C0F677-F177-6DED-1920-685B9D9FF25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1143000"/>
            <a:ext cx="5980112" cy="45720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C4D1CB1-2109-480E-8904-4077C94D6E7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66800" y="2057400"/>
            <a:ext cx="3705225" cy="365760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5B0DB38-7CB9-2140-BC21-6D2E7DD0B6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351CED-465B-40B5-ADCE-957C918F227B}" type="datetimeFigureOut">
              <a:rPr lang="en-US" smtClean="0"/>
              <a:t>12/16/2023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7B448AD-3B1D-4B5E-CAB9-BB5FD2CDEB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BEEF53D-CF5A-87A2-E973-3B8CCDEBAA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A33CB2A-1702-4C1D-9CC4-8D472D39F19E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18680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21F4A25-A386-9574-775C-E5E5F9FC35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936841"/>
            <a:ext cx="8886884" cy="953669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4F7885F-2B7B-74DB-9996-E0ACEBC9DB2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69848" y="2139696"/>
            <a:ext cx="8883836" cy="36776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804F519-BA47-2B81-CC1C-7E1F119EC69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5400000">
            <a:off x="10477379" y="4629744"/>
            <a:ext cx="265350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1E351CED-465B-40B5-ADCE-957C918F227B}" type="datetimeFigureOut">
              <a:rPr lang="en-US" smtClean="0"/>
              <a:t>12/16/2023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E952D7B-C352-1630-4C3D-7D5983C04D4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610602" y="6318446"/>
            <a:ext cx="274319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96E04F0-DF9B-480B-CC46-BAE7A81FB7E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353800" y="6318446"/>
            <a:ext cx="61569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 b="1">
                <a:solidFill>
                  <a:schemeClr val="tx1"/>
                </a:solidFill>
              </a:defRPr>
            </a:lvl1pPr>
          </a:lstStyle>
          <a:p>
            <a:fld id="{5A33CB2A-1702-4C1D-9CC4-8D472D39F19E}" type="slidenum">
              <a:rPr lang="en-US" smtClean="0"/>
              <a:t>‹N›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82395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8" r:id="rId1"/>
    <p:sldLayoutId id="2147483669" r:id="rId2"/>
    <p:sldLayoutId id="2147483670" r:id="rId3"/>
    <p:sldLayoutId id="2147483671" r:id="rId4"/>
    <p:sldLayoutId id="2147483672" r:id="rId5"/>
    <p:sldLayoutId id="2147483666" r:id="rId6"/>
    <p:sldLayoutId id="2147483662" r:id="rId7"/>
    <p:sldLayoutId id="2147483663" r:id="rId8"/>
    <p:sldLayoutId id="2147483664" r:id="rId9"/>
    <p:sldLayoutId id="2147483665" r:id="rId10"/>
    <p:sldLayoutId id="2147483667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548640" indent="-228600" algn="l" defTabSz="914400" rtl="0" eaLnBrk="1" latinLnBrk="0" hangingPunct="1">
        <a:lnSpc>
          <a:spcPct val="120000"/>
        </a:lnSpc>
        <a:spcBef>
          <a:spcPts val="500"/>
        </a:spcBef>
        <a:buFont typeface="Neue Haas Grotesk Text Pro" panose="020B0504020202020204" pitchFamily="34" charset="0"/>
        <a:buChar char="–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77724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20000"/>
        </a:lnSpc>
        <a:spcBef>
          <a:spcPts val="500"/>
        </a:spcBef>
        <a:buFont typeface="Neue Haas Grotesk Text Pro" panose="020B0504020202020204" pitchFamily="34" charset="0"/>
        <a:buChar char="–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109728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0.jpg"/><Relationship Id="rId4" Type="http://schemas.openxmlformats.org/officeDocument/2006/relationships/image" Target="../media/image9.jpe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3.jpe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8.gif"/><Relationship Id="rId4" Type="http://schemas.openxmlformats.org/officeDocument/2006/relationships/image" Target="../media/image17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C4F049F8-87E1-403E-2A50-2F4544BF85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Sfera di mesh e nodi">
            <a:extLst>
              <a:ext uri="{FF2B5EF4-FFF2-40B4-BE49-F238E27FC236}">
                <a16:creationId xmlns:a16="http://schemas.microsoft.com/office/drawing/2014/main" id="{21BDF0AB-6448-556C-5146-6AD7362A556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677" b="22323"/>
          <a:stretch/>
        </p:blipFill>
        <p:spPr>
          <a:xfrm>
            <a:off x="0" y="11"/>
            <a:ext cx="12191979" cy="6857989"/>
          </a:xfrm>
          <a:prstGeom prst="rect">
            <a:avLst/>
          </a:prstGeom>
        </p:spPr>
      </p:pic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DD29B6E1-6E86-A1A0-2491-E5B84B3AAD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1540000" flipH="1">
            <a:off x="1035555" y="1445436"/>
            <a:ext cx="11191887" cy="5509960"/>
          </a:xfrm>
          <a:custGeom>
            <a:avLst/>
            <a:gdLst>
              <a:gd name="connsiteX0" fmla="*/ 75794 w 11191887"/>
              <a:gd name="connsiteY0" fmla="*/ 5509960 h 5509960"/>
              <a:gd name="connsiteX1" fmla="*/ 11191887 w 11191887"/>
              <a:gd name="connsiteY1" fmla="*/ 5315928 h 5509960"/>
              <a:gd name="connsiteX2" fmla="*/ 5163097 w 11191887"/>
              <a:gd name="connsiteY2" fmla="*/ 753031 h 5509960"/>
              <a:gd name="connsiteX3" fmla="*/ 5078820 w 11191887"/>
              <a:gd name="connsiteY3" fmla="*/ 692507 h 5509960"/>
              <a:gd name="connsiteX4" fmla="*/ 2926071 w 11191887"/>
              <a:gd name="connsiteY4" fmla="*/ 1150 h 5509960"/>
              <a:gd name="connsiteX5" fmla="*/ 2692814 w 11191887"/>
              <a:gd name="connsiteY5" fmla="*/ 2336 h 5509960"/>
              <a:gd name="connsiteX6" fmla="*/ 95718 w 11191887"/>
              <a:gd name="connsiteY6" fmla="*/ 1073885 h 5509960"/>
              <a:gd name="connsiteX7" fmla="*/ 0 w 11191887"/>
              <a:gd name="connsiteY7" fmla="*/ 1167726 h 55099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1191887" h="5509960">
                <a:moveTo>
                  <a:pt x="75794" y="5509960"/>
                </a:moveTo>
                <a:lnTo>
                  <a:pt x="11191887" y="5315928"/>
                </a:lnTo>
                <a:lnTo>
                  <a:pt x="5163097" y="753031"/>
                </a:lnTo>
                <a:lnTo>
                  <a:pt x="5078820" y="692507"/>
                </a:lnTo>
                <a:cubicBezTo>
                  <a:pt x="4421358" y="245206"/>
                  <a:pt x="3672983" y="19009"/>
                  <a:pt x="2926071" y="1150"/>
                </a:cubicBezTo>
                <a:cubicBezTo>
                  <a:pt x="2848268" y="-711"/>
                  <a:pt x="2770480" y="-310"/>
                  <a:pt x="2692814" y="2336"/>
                </a:cubicBezTo>
                <a:cubicBezTo>
                  <a:pt x="1746244" y="34591"/>
                  <a:pt x="817542" y="400481"/>
                  <a:pt x="95718" y="1073885"/>
                </a:cubicBezTo>
                <a:lnTo>
                  <a:pt x="0" y="1167726"/>
                </a:lnTo>
                <a:close/>
              </a:path>
            </a:pathLst>
          </a:custGeom>
          <a:gradFill>
            <a:gsLst>
              <a:gs pos="23000">
                <a:schemeClr val="bg2">
                  <a:alpha val="68000"/>
                </a:schemeClr>
              </a:gs>
              <a:gs pos="100000">
                <a:schemeClr val="accent1">
                  <a:lumMod val="60000"/>
                  <a:lumOff val="40000"/>
                  <a:alpha val="78000"/>
                </a:schemeClr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92BA11EB-82C0-A256-9A1A-B4931D8205D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882446" y="3092651"/>
            <a:ext cx="5429290" cy="2142559"/>
          </a:xfrm>
        </p:spPr>
        <p:txBody>
          <a:bodyPr>
            <a:normAutofit/>
          </a:bodyPr>
          <a:lstStyle/>
          <a:p>
            <a:pPr algn="r"/>
            <a:r>
              <a:rPr lang="it-IT" sz="4800" dirty="0"/>
              <a:t>NEURAL NETWORKS</a:t>
            </a: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1DB2DEDB-EBB3-E391-4157-E047C9A0E85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829817" y="5409639"/>
            <a:ext cx="5481920" cy="908807"/>
          </a:xfrm>
        </p:spPr>
        <p:txBody>
          <a:bodyPr>
            <a:normAutofit fontScale="92500"/>
          </a:bodyPr>
          <a:lstStyle/>
          <a:p>
            <a:pPr algn="r"/>
            <a:r>
              <a:rPr lang="it-IT" sz="3600" dirty="0" err="1"/>
              <a:t>Sign</a:t>
            </a:r>
            <a:r>
              <a:rPr lang="it-IT" sz="3600" dirty="0"/>
              <a:t> Language </a:t>
            </a:r>
            <a:r>
              <a:rPr lang="it-IT" sz="3600" dirty="0" err="1"/>
              <a:t>Detection</a:t>
            </a:r>
            <a:endParaRPr lang="it-IT" sz="3600" dirty="0"/>
          </a:p>
        </p:txBody>
      </p:sp>
    </p:spTree>
    <p:extLst>
      <p:ext uri="{BB962C8B-B14F-4D97-AF65-F5344CB8AC3E}">
        <p14:creationId xmlns:p14="http://schemas.microsoft.com/office/powerpoint/2010/main" val="72584614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Sfera di mesh e nodi">
            <a:extLst>
              <a:ext uri="{FF2B5EF4-FFF2-40B4-BE49-F238E27FC236}">
                <a16:creationId xmlns:a16="http://schemas.microsoft.com/office/drawing/2014/main" id="{21BDF0AB-6448-556C-5146-6AD7362A556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677" b="22323"/>
          <a:stretch/>
        </p:blipFill>
        <p:spPr>
          <a:xfrm>
            <a:off x="21" y="0"/>
            <a:ext cx="12191979" cy="6857989"/>
          </a:xfrm>
          <a:prstGeom prst="rect">
            <a:avLst/>
          </a:prstGeom>
        </p:spPr>
      </p:pic>
      <p:sp>
        <p:nvSpPr>
          <p:cNvPr id="2" name="Titolo 1">
            <a:extLst>
              <a:ext uri="{FF2B5EF4-FFF2-40B4-BE49-F238E27FC236}">
                <a16:creationId xmlns:a16="http://schemas.microsoft.com/office/drawing/2014/main" id="{92BA11EB-82C0-A256-9A1A-B4931D8205D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9350" y="600053"/>
            <a:ext cx="9893300" cy="908807"/>
          </a:xfrm>
        </p:spPr>
        <p:txBody>
          <a:bodyPr>
            <a:normAutofit/>
          </a:bodyPr>
          <a:lstStyle/>
          <a:p>
            <a:pPr algn="ctr"/>
            <a:r>
              <a:rPr lang="it-IT" sz="4800" dirty="0">
                <a:solidFill>
                  <a:schemeClr val="bg1">
                    <a:lumMod val="95000"/>
                  </a:schemeClr>
                </a:solidFill>
              </a:rPr>
              <a:t>A CHE SERVONO LE CNN</a:t>
            </a:r>
          </a:p>
        </p:txBody>
      </p:sp>
      <p:pic>
        <p:nvPicPr>
          <p:cNvPr id="11" name="Immagine 10" descr="Immagine che contiene testo, schermata, Carattere, numero&#10;&#10;Descrizione generata automaticamente">
            <a:extLst>
              <a:ext uri="{FF2B5EF4-FFF2-40B4-BE49-F238E27FC236}">
                <a16:creationId xmlns:a16="http://schemas.microsoft.com/office/drawing/2014/main" id="{10A8305C-FD16-655D-B9E7-A5DB1A8B27F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7766" y="4230726"/>
            <a:ext cx="4978628" cy="2481016"/>
          </a:xfrm>
          <a:prstGeom prst="rect">
            <a:avLst/>
          </a:prstGeom>
        </p:spPr>
      </p:pic>
      <p:pic>
        <p:nvPicPr>
          <p:cNvPr id="2050" name="Picture 2" descr="Face detection with OpenCV and deep learning - PyImageSearch">
            <a:extLst>
              <a:ext uri="{FF2B5EF4-FFF2-40B4-BE49-F238E27FC236}">
                <a16:creationId xmlns:a16="http://schemas.microsoft.com/office/drawing/2014/main" id="{404907A6-AF8F-6FCC-0A9A-45944BD10AE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23200" y="4164940"/>
            <a:ext cx="3916287" cy="24407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Immagine 12" descr="Immagine che contiene testo, schermata, diagramma, Carattere&#10;&#10;Descrizione generata automaticamente">
            <a:extLst>
              <a:ext uri="{FF2B5EF4-FFF2-40B4-BE49-F238E27FC236}">
                <a16:creationId xmlns:a16="http://schemas.microsoft.com/office/drawing/2014/main" id="{366C59BF-E062-FEB6-853F-D6A67F7FFA5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75837" y="1549556"/>
            <a:ext cx="7037563" cy="24810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543156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Sfera di mesh e nodi">
            <a:extLst>
              <a:ext uri="{FF2B5EF4-FFF2-40B4-BE49-F238E27FC236}">
                <a16:creationId xmlns:a16="http://schemas.microsoft.com/office/drawing/2014/main" id="{21BDF0AB-6448-556C-5146-6AD7362A556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677" b="22323"/>
          <a:stretch/>
        </p:blipFill>
        <p:spPr>
          <a:xfrm>
            <a:off x="21" y="11"/>
            <a:ext cx="12191979" cy="6857989"/>
          </a:xfrm>
          <a:prstGeom prst="rect">
            <a:avLst/>
          </a:prstGeom>
        </p:spPr>
      </p:pic>
      <p:sp>
        <p:nvSpPr>
          <p:cNvPr id="2" name="Titolo 1">
            <a:extLst>
              <a:ext uri="{FF2B5EF4-FFF2-40B4-BE49-F238E27FC236}">
                <a16:creationId xmlns:a16="http://schemas.microsoft.com/office/drawing/2014/main" id="{92BA11EB-82C0-A256-9A1A-B4931D8205D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9350" y="600053"/>
            <a:ext cx="9893300" cy="908807"/>
          </a:xfrm>
        </p:spPr>
        <p:txBody>
          <a:bodyPr>
            <a:normAutofit/>
          </a:bodyPr>
          <a:lstStyle/>
          <a:p>
            <a:pPr algn="ctr"/>
            <a:r>
              <a:rPr lang="it-IT" sz="4800" dirty="0">
                <a:solidFill>
                  <a:schemeClr val="bg1">
                    <a:lumMod val="95000"/>
                  </a:schemeClr>
                </a:solidFill>
              </a:rPr>
              <a:t>LINGUAGGIO DEI SEGNI</a:t>
            </a: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1DB2DEDB-EBB3-E391-4157-E047C9A0E85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40446" y="1508860"/>
            <a:ext cx="9427554" cy="2522904"/>
          </a:xfrm>
        </p:spPr>
        <p:txBody>
          <a:bodyPr>
            <a:normAutofit fontScale="92500"/>
          </a:bodyPr>
          <a:lstStyle/>
          <a:p>
            <a:pPr algn="l"/>
            <a:r>
              <a:rPr lang="it-IT" sz="2400" dirty="0">
                <a:solidFill>
                  <a:schemeClr val="bg1"/>
                </a:solidFill>
                <a:latin typeface="Söhne"/>
              </a:rPr>
              <a:t>In questo progetto la rete neurale verrà addestrata nel riconoscimento in tempo reale di gesti appartenenti al linguaggio dei segni tramite dataset </a:t>
            </a:r>
            <a:r>
              <a:rPr lang="it-IT" sz="2400" dirty="0" err="1">
                <a:solidFill>
                  <a:schemeClr val="bg1"/>
                </a:solidFill>
                <a:latin typeface="Söhne"/>
              </a:rPr>
              <a:t>pre</a:t>
            </a:r>
            <a:r>
              <a:rPr lang="it-IT" sz="2400" dirty="0">
                <a:solidFill>
                  <a:schemeClr val="bg1"/>
                </a:solidFill>
                <a:latin typeface="Söhne"/>
              </a:rPr>
              <a:t> impostati.</a:t>
            </a:r>
          </a:p>
          <a:p>
            <a:pPr algn="l"/>
            <a:r>
              <a:rPr lang="it-IT" sz="2400" b="0" i="0" dirty="0">
                <a:solidFill>
                  <a:schemeClr val="bg1"/>
                </a:solidFill>
                <a:effectLst/>
                <a:latin typeface="Söhne"/>
              </a:rPr>
              <a:t>Ci si basa su un approccio basato sul deep learning per rilevare il linguaggio dei segni, che può eliminare la barriera della comunicazione tra persone</a:t>
            </a:r>
            <a:r>
              <a:rPr lang="it-IT" sz="2400" dirty="0">
                <a:solidFill>
                  <a:schemeClr val="bg1"/>
                </a:solidFill>
                <a:latin typeface="Söhne"/>
              </a:rPr>
              <a:t> normo udenti</a:t>
            </a:r>
            <a:r>
              <a:rPr lang="it-IT" sz="2400" b="0" i="0" dirty="0">
                <a:solidFill>
                  <a:schemeClr val="bg1"/>
                </a:solidFill>
                <a:effectLst/>
                <a:latin typeface="Söhne"/>
              </a:rPr>
              <a:t> e non udenti</a:t>
            </a:r>
            <a:endParaRPr lang="it-IT" dirty="0">
              <a:solidFill>
                <a:schemeClr val="bg1"/>
              </a:solidFill>
            </a:endParaRPr>
          </a:p>
        </p:txBody>
      </p:sp>
      <p:pic>
        <p:nvPicPr>
          <p:cNvPr id="6" name="Immagine 5">
            <a:extLst>
              <a:ext uri="{FF2B5EF4-FFF2-40B4-BE49-F238E27FC236}">
                <a16:creationId xmlns:a16="http://schemas.microsoft.com/office/drawing/2014/main" id="{AB7D39D4-1287-D527-A06F-5D461EB142F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3311" y="3786828"/>
            <a:ext cx="10018243" cy="28884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199535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Sfera di mesh e nodi">
            <a:extLst>
              <a:ext uri="{FF2B5EF4-FFF2-40B4-BE49-F238E27FC236}">
                <a16:creationId xmlns:a16="http://schemas.microsoft.com/office/drawing/2014/main" id="{21BDF0AB-6448-556C-5146-6AD7362A556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677" b="22323"/>
          <a:stretch/>
        </p:blipFill>
        <p:spPr>
          <a:xfrm>
            <a:off x="21" y="11"/>
            <a:ext cx="12191979" cy="6857989"/>
          </a:xfrm>
          <a:prstGeom prst="rect">
            <a:avLst/>
          </a:prstGeom>
        </p:spPr>
      </p:pic>
      <p:sp>
        <p:nvSpPr>
          <p:cNvPr id="2" name="Titolo 1">
            <a:extLst>
              <a:ext uri="{FF2B5EF4-FFF2-40B4-BE49-F238E27FC236}">
                <a16:creationId xmlns:a16="http://schemas.microsoft.com/office/drawing/2014/main" id="{92BA11EB-82C0-A256-9A1A-B4931D8205D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9350" y="600053"/>
            <a:ext cx="9893300" cy="908807"/>
          </a:xfrm>
        </p:spPr>
        <p:txBody>
          <a:bodyPr>
            <a:normAutofit/>
          </a:bodyPr>
          <a:lstStyle/>
          <a:p>
            <a:pPr algn="ctr"/>
            <a:r>
              <a:rPr lang="it-IT" sz="4800" dirty="0">
                <a:solidFill>
                  <a:schemeClr val="bg1">
                    <a:lumMod val="95000"/>
                  </a:schemeClr>
                </a:solidFill>
              </a:rPr>
              <a:t>LIBRERIE UTILIZZATE</a:t>
            </a: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1DB2DEDB-EBB3-E391-4157-E047C9A0E85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40446" y="1644649"/>
            <a:ext cx="9427554" cy="2043948"/>
          </a:xfrm>
        </p:spPr>
        <p:txBody>
          <a:bodyPr>
            <a:noAutofit/>
          </a:bodyPr>
          <a:lstStyle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it-IT" sz="2200" b="0" i="0" dirty="0" err="1">
                <a:solidFill>
                  <a:schemeClr val="bg1"/>
                </a:solidFill>
                <a:effectLst/>
                <a:latin typeface="Söhne"/>
              </a:rPr>
              <a:t>OpenCV</a:t>
            </a:r>
            <a:r>
              <a:rPr lang="it-IT" sz="2200" b="0" i="0" dirty="0">
                <a:solidFill>
                  <a:schemeClr val="bg1"/>
                </a:solidFill>
                <a:effectLst/>
                <a:latin typeface="Söhne"/>
              </a:rPr>
              <a:t> è una libreria open-source ampiamente utilizzata per il computer vision </a:t>
            </a:r>
            <a:r>
              <a:rPr lang="it-IT" sz="2200" b="0" dirty="0">
                <a:solidFill>
                  <a:schemeClr val="bg1"/>
                </a:solidFill>
                <a:latin typeface="Söhne"/>
              </a:rPr>
              <a:t>serve alla e</a:t>
            </a:r>
            <a:r>
              <a:rPr lang="it-IT" sz="2200" i="0" dirty="0">
                <a:solidFill>
                  <a:schemeClr val="bg1"/>
                </a:solidFill>
                <a:effectLst/>
                <a:latin typeface="Söhne"/>
              </a:rPr>
              <a:t>laborazione di Immagini e Video, rilevamento e riconoscimento di oggetti,</a:t>
            </a:r>
            <a:r>
              <a:rPr lang="it-IT" sz="2200" dirty="0">
                <a:solidFill>
                  <a:schemeClr val="bg1"/>
                </a:solidFill>
                <a:latin typeface="Söhne"/>
              </a:rPr>
              <a:t> ecc..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it-IT" sz="2200" b="0" i="0" dirty="0" err="1">
                <a:solidFill>
                  <a:schemeClr val="bg1"/>
                </a:solidFill>
                <a:effectLst/>
                <a:latin typeface="Söhne"/>
              </a:rPr>
              <a:t>TensorFlow</a:t>
            </a:r>
            <a:r>
              <a:rPr lang="it-IT" sz="2200" b="0" i="0" dirty="0">
                <a:solidFill>
                  <a:schemeClr val="bg1"/>
                </a:solidFill>
                <a:effectLst/>
                <a:latin typeface="Söhne"/>
              </a:rPr>
              <a:t> è una libreria open-source di machine learning e deep learning</a:t>
            </a:r>
            <a:r>
              <a:rPr lang="it-IT" sz="2200" dirty="0">
                <a:solidFill>
                  <a:schemeClr val="bg1"/>
                </a:solidFill>
                <a:latin typeface="Söhne"/>
              </a:rPr>
              <a:t> e serve alla c</a:t>
            </a:r>
            <a:r>
              <a:rPr lang="it-IT" sz="2200" i="0" dirty="0">
                <a:solidFill>
                  <a:schemeClr val="bg1"/>
                </a:solidFill>
                <a:effectLst/>
                <a:latin typeface="Söhne"/>
              </a:rPr>
              <a:t>reazione di reti </a:t>
            </a:r>
            <a:r>
              <a:rPr lang="it-IT" sz="2200" dirty="0">
                <a:solidFill>
                  <a:schemeClr val="bg1"/>
                </a:solidFill>
                <a:latin typeface="Söhne"/>
              </a:rPr>
              <a:t>n</a:t>
            </a:r>
            <a:r>
              <a:rPr lang="it-IT" sz="2200" i="0" dirty="0">
                <a:solidFill>
                  <a:schemeClr val="bg1"/>
                </a:solidFill>
                <a:effectLst/>
                <a:latin typeface="Söhne"/>
              </a:rPr>
              <a:t>eurali e al loro addestramento</a:t>
            </a:r>
            <a:endParaRPr lang="it-IT" sz="2200" dirty="0">
              <a:solidFill>
                <a:schemeClr val="bg1"/>
              </a:solidFill>
            </a:endParaRPr>
          </a:p>
        </p:txBody>
      </p:sp>
      <p:pic>
        <p:nvPicPr>
          <p:cNvPr id="1028" name="Picture 4" descr="Introduction - OpenCV Tutorial C++">
            <a:extLst>
              <a:ext uri="{FF2B5EF4-FFF2-40B4-BE49-F238E27FC236}">
                <a16:creationId xmlns:a16="http://schemas.microsoft.com/office/drawing/2014/main" id="{ACBA8362-E74B-E667-533F-53D86E7B202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47923" y="4268411"/>
            <a:ext cx="2276475" cy="20097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TensorFlow New Logo PNG vector in SVG, PDF, AI, CDR format">
            <a:extLst>
              <a:ext uri="{FF2B5EF4-FFF2-40B4-BE49-F238E27FC236}">
                <a16:creationId xmlns:a16="http://schemas.microsoft.com/office/drawing/2014/main" id="{F544D9E8-FA29-557F-1272-8FA992ED4B8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72300" y="4262097"/>
            <a:ext cx="2686051" cy="20160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9707459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Sfera di mesh e nodi">
            <a:extLst>
              <a:ext uri="{FF2B5EF4-FFF2-40B4-BE49-F238E27FC236}">
                <a16:creationId xmlns:a16="http://schemas.microsoft.com/office/drawing/2014/main" id="{21BDF0AB-6448-556C-5146-6AD7362A556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677" b="22323"/>
          <a:stretch/>
        </p:blipFill>
        <p:spPr>
          <a:xfrm>
            <a:off x="21" y="11"/>
            <a:ext cx="12191979" cy="6857989"/>
          </a:xfrm>
          <a:prstGeom prst="rect">
            <a:avLst/>
          </a:prstGeom>
        </p:spPr>
      </p:pic>
      <p:sp>
        <p:nvSpPr>
          <p:cNvPr id="2" name="Titolo 1">
            <a:extLst>
              <a:ext uri="{FF2B5EF4-FFF2-40B4-BE49-F238E27FC236}">
                <a16:creationId xmlns:a16="http://schemas.microsoft.com/office/drawing/2014/main" id="{92BA11EB-82C0-A256-9A1A-B4931D8205D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9350" y="600053"/>
            <a:ext cx="9893300" cy="908807"/>
          </a:xfrm>
        </p:spPr>
        <p:txBody>
          <a:bodyPr>
            <a:normAutofit fontScale="90000"/>
          </a:bodyPr>
          <a:lstStyle/>
          <a:p>
            <a:pPr algn="ctr"/>
            <a:r>
              <a:rPr lang="it-IT" sz="4800" dirty="0">
                <a:solidFill>
                  <a:schemeClr val="bg1">
                    <a:lumMod val="95000"/>
                  </a:schemeClr>
                </a:solidFill>
              </a:rPr>
              <a:t>SSD (SINGLE SHOT DETECTOR)</a:t>
            </a: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1DB2DEDB-EBB3-E391-4157-E047C9A0E85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40446" y="1644649"/>
            <a:ext cx="9427554" cy="2043948"/>
          </a:xfrm>
        </p:spPr>
        <p:txBody>
          <a:bodyPr>
            <a:noAutofit/>
          </a:bodyPr>
          <a:lstStyle/>
          <a:p>
            <a:pPr algn="l">
              <a:buFont typeface="Arial" panose="020B0604020202020204" pitchFamily="34" charset="0"/>
              <a:buChar char="•"/>
            </a:pPr>
            <a:r>
              <a:rPr lang="it-IT" sz="2400" b="0" i="0" dirty="0">
                <a:solidFill>
                  <a:srgbClr val="D1D5DB"/>
                </a:solidFill>
                <a:effectLst/>
                <a:latin typeface="Söhne"/>
              </a:rPr>
              <a:t>SSD è un modello di </a:t>
            </a:r>
            <a:r>
              <a:rPr lang="it-IT" sz="2400" b="0" i="0" dirty="0" err="1">
                <a:solidFill>
                  <a:srgbClr val="D1D5DB"/>
                </a:solidFill>
                <a:effectLst/>
                <a:latin typeface="Söhne"/>
              </a:rPr>
              <a:t>object</a:t>
            </a:r>
            <a:r>
              <a:rPr lang="it-IT" sz="2400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it-IT" sz="2400" b="0" i="0" dirty="0" err="1">
                <a:solidFill>
                  <a:srgbClr val="D1D5DB"/>
                </a:solidFill>
                <a:effectLst/>
                <a:latin typeface="Söhne"/>
              </a:rPr>
              <a:t>detection</a:t>
            </a:r>
            <a:r>
              <a:rPr lang="it-IT" sz="2400" b="0" i="0" dirty="0">
                <a:solidFill>
                  <a:srgbClr val="D1D5DB"/>
                </a:solidFill>
                <a:effectLst/>
                <a:latin typeface="Söhne"/>
              </a:rPr>
              <a:t> che combina la rilevazione di oggetti e la classificazione in una rete neurale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it-IT" sz="2400" b="0" i="0" dirty="0">
                <a:solidFill>
                  <a:srgbClr val="D1D5DB"/>
                </a:solidFill>
                <a:effectLst/>
                <a:latin typeface="Söhne"/>
              </a:rPr>
              <a:t>Utilizza diverse feature </a:t>
            </a:r>
            <a:r>
              <a:rPr lang="it-IT" sz="2400" b="0" i="0" dirty="0" err="1">
                <a:solidFill>
                  <a:srgbClr val="D1D5DB"/>
                </a:solidFill>
                <a:effectLst/>
                <a:latin typeface="Söhne"/>
              </a:rPr>
              <a:t>map</a:t>
            </a:r>
            <a:r>
              <a:rPr lang="it-IT" sz="2400" b="0" i="0" dirty="0">
                <a:solidFill>
                  <a:srgbClr val="D1D5DB"/>
                </a:solidFill>
                <a:effectLst/>
                <a:latin typeface="Söhne"/>
              </a:rPr>
              <a:t> a diverse scale per individuare oggetti di dimensioni diverse.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it-IT" sz="2400" b="0" i="0" dirty="0">
                <a:solidFill>
                  <a:srgbClr val="D1D5DB"/>
                </a:solidFill>
                <a:effectLst/>
                <a:latin typeface="Söhne"/>
              </a:rPr>
              <a:t>È noto per essere veloce ed efficiente rispetto ad altri approcci di </a:t>
            </a:r>
            <a:r>
              <a:rPr lang="it-IT" sz="2400" b="0" i="0" dirty="0" err="1">
                <a:solidFill>
                  <a:srgbClr val="D1D5DB"/>
                </a:solidFill>
                <a:effectLst/>
                <a:latin typeface="Söhne"/>
              </a:rPr>
              <a:t>object</a:t>
            </a:r>
            <a:r>
              <a:rPr lang="it-IT" sz="2400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it-IT" sz="2400" b="0" i="0" dirty="0" err="1">
                <a:solidFill>
                  <a:srgbClr val="D1D5DB"/>
                </a:solidFill>
                <a:effectLst/>
                <a:latin typeface="Söhne"/>
              </a:rPr>
              <a:t>detection</a:t>
            </a:r>
            <a:endParaRPr lang="it-IT" sz="2400" b="0" i="0" dirty="0">
              <a:solidFill>
                <a:srgbClr val="D1D5DB"/>
              </a:solidFill>
              <a:effectLst/>
              <a:latin typeface="Söhne"/>
            </a:endParaRPr>
          </a:p>
        </p:txBody>
      </p:sp>
      <p:pic>
        <p:nvPicPr>
          <p:cNvPr id="1026" name="Picture 2" descr="classification object detection">
            <a:extLst>
              <a:ext uri="{FF2B5EF4-FFF2-40B4-BE49-F238E27FC236}">
                <a16:creationId xmlns:a16="http://schemas.microsoft.com/office/drawing/2014/main" id="{DB48F8A6-DF44-EF2A-3713-9F79534C994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85343" y="4214176"/>
            <a:ext cx="3953985" cy="24514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4948013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Sfera di mesh e nodi">
            <a:extLst>
              <a:ext uri="{FF2B5EF4-FFF2-40B4-BE49-F238E27FC236}">
                <a16:creationId xmlns:a16="http://schemas.microsoft.com/office/drawing/2014/main" id="{21BDF0AB-6448-556C-5146-6AD7362A556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677" b="22323"/>
          <a:stretch/>
        </p:blipFill>
        <p:spPr>
          <a:xfrm>
            <a:off x="21" y="11"/>
            <a:ext cx="12191979" cy="6857989"/>
          </a:xfrm>
          <a:prstGeom prst="rect">
            <a:avLst/>
          </a:prstGeom>
        </p:spPr>
      </p:pic>
      <p:sp>
        <p:nvSpPr>
          <p:cNvPr id="2" name="Titolo 1">
            <a:extLst>
              <a:ext uri="{FF2B5EF4-FFF2-40B4-BE49-F238E27FC236}">
                <a16:creationId xmlns:a16="http://schemas.microsoft.com/office/drawing/2014/main" id="{92BA11EB-82C0-A256-9A1A-B4931D8205D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9350" y="600053"/>
            <a:ext cx="9893300" cy="908807"/>
          </a:xfrm>
        </p:spPr>
        <p:txBody>
          <a:bodyPr>
            <a:normAutofit fontScale="90000"/>
          </a:bodyPr>
          <a:lstStyle/>
          <a:p>
            <a:pPr algn="ctr"/>
            <a:r>
              <a:rPr lang="it-IT" sz="4800" dirty="0">
                <a:solidFill>
                  <a:schemeClr val="bg1">
                    <a:lumMod val="95000"/>
                  </a:schemeClr>
                </a:solidFill>
              </a:rPr>
              <a:t>TRANSFER LEARNING CON SSD</a:t>
            </a: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1DB2DEDB-EBB3-E391-4157-E047C9A0E85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40446" y="1644648"/>
            <a:ext cx="9427554" cy="2415907"/>
          </a:xfrm>
        </p:spPr>
        <p:txBody>
          <a:bodyPr>
            <a:noAutofit/>
          </a:bodyPr>
          <a:lstStyle/>
          <a:p>
            <a:pPr algn="l">
              <a:buFont typeface="Arial" panose="020B0604020202020204" pitchFamily="34" charset="0"/>
              <a:buChar char="•"/>
            </a:pPr>
            <a:r>
              <a:rPr lang="it-IT" sz="2400" b="0" i="0" dirty="0">
                <a:solidFill>
                  <a:schemeClr val="bg1"/>
                </a:solidFill>
                <a:effectLst/>
                <a:latin typeface="Söhne"/>
              </a:rPr>
              <a:t>Inizialmente, si addestra la rete su un dataset generico e ampio.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it-IT" sz="2400" b="0" i="0" dirty="0">
                <a:solidFill>
                  <a:schemeClr val="bg1"/>
                </a:solidFill>
                <a:effectLst/>
                <a:latin typeface="Söhne"/>
              </a:rPr>
              <a:t>Successivamente, si rimuovono i </a:t>
            </a:r>
            <a:r>
              <a:rPr lang="it-IT" sz="2400" b="0" i="0" dirty="0" err="1">
                <a:solidFill>
                  <a:schemeClr val="bg1"/>
                </a:solidFill>
                <a:effectLst/>
                <a:latin typeface="Söhne"/>
              </a:rPr>
              <a:t>layers</a:t>
            </a:r>
            <a:r>
              <a:rPr lang="it-IT" sz="2400" b="0" i="0" dirty="0">
                <a:solidFill>
                  <a:schemeClr val="bg1"/>
                </a:solidFill>
                <a:effectLst/>
                <a:latin typeface="Söhne"/>
              </a:rPr>
              <a:t> di classificazione specifiche e si aggiungono nuovi strati per il task interessato </a:t>
            </a:r>
            <a:r>
              <a:rPr lang="it-IT" sz="2400" b="0" i="0" dirty="0" err="1">
                <a:solidFill>
                  <a:schemeClr val="bg1"/>
                </a:solidFill>
                <a:effectLst/>
                <a:latin typeface="Söhne"/>
              </a:rPr>
              <a:t>dell'object</a:t>
            </a:r>
            <a:r>
              <a:rPr lang="it-IT" sz="2400" b="0" i="0" dirty="0">
                <a:solidFill>
                  <a:schemeClr val="bg1"/>
                </a:solidFill>
                <a:effectLst/>
                <a:latin typeface="Söhne"/>
              </a:rPr>
              <a:t> </a:t>
            </a:r>
            <a:r>
              <a:rPr lang="it-IT" sz="2400" b="0" i="0" dirty="0" err="1">
                <a:solidFill>
                  <a:schemeClr val="bg1"/>
                </a:solidFill>
                <a:effectLst/>
                <a:latin typeface="Söhne"/>
              </a:rPr>
              <a:t>detection</a:t>
            </a:r>
            <a:endParaRPr lang="it-IT" sz="2400" b="0" i="0" dirty="0">
              <a:solidFill>
                <a:schemeClr val="bg1"/>
              </a:solidFill>
              <a:effectLst/>
              <a:latin typeface="Söhne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it-IT" sz="2400" b="0" i="0" dirty="0">
                <a:solidFill>
                  <a:schemeClr val="bg1"/>
                </a:solidFill>
                <a:effectLst/>
                <a:latin typeface="Söhne"/>
              </a:rPr>
              <a:t>Questi nuovi strati includono le predizioni delle </a:t>
            </a:r>
            <a:r>
              <a:rPr lang="it-IT" sz="2400" b="0" i="0" dirty="0" err="1">
                <a:solidFill>
                  <a:schemeClr val="bg1"/>
                </a:solidFill>
                <a:effectLst/>
                <a:latin typeface="Söhne"/>
              </a:rPr>
              <a:t>bounding</a:t>
            </a:r>
            <a:r>
              <a:rPr lang="it-IT" sz="2400" b="0" i="0" dirty="0">
                <a:solidFill>
                  <a:schemeClr val="bg1"/>
                </a:solidFill>
                <a:effectLst/>
                <a:latin typeface="Söhne"/>
              </a:rPr>
              <a:t> box e le classificazioni specifiche</a:t>
            </a:r>
            <a:r>
              <a:rPr lang="it-IT" sz="2400" dirty="0">
                <a:solidFill>
                  <a:schemeClr val="bg1"/>
                </a:solidFill>
                <a:latin typeface="Söhne"/>
              </a:rPr>
              <a:t> per gli oggetti di interesse</a:t>
            </a:r>
            <a:endParaRPr lang="it-IT" sz="2400" b="0" i="0" dirty="0">
              <a:solidFill>
                <a:schemeClr val="bg1"/>
              </a:solidFill>
              <a:effectLst/>
              <a:latin typeface="Söhne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it-IT" sz="2400" b="0" i="0" dirty="0">
                <a:solidFill>
                  <a:schemeClr val="bg1"/>
                </a:solidFill>
                <a:effectLst/>
                <a:latin typeface="Söhne"/>
              </a:rPr>
              <a:t>I nuovi strati vengono quindi addestrati su un dataset più piccolo e specifico per il nostro compito di </a:t>
            </a:r>
            <a:r>
              <a:rPr lang="it-IT" sz="2400" b="0" i="0" dirty="0" err="1">
                <a:solidFill>
                  <a:schemeClr val="bg1"/>
                </a:solidFill>
                <a:effectLst/>
                <a:latin typeface="Söhne"/>
              </a:rPr>
              <a:t>object</a:t>
            </a:r>
            <a:r>
              <a:rPr lang="it-IT" sz="2400" b="0" i="0" dirty="0">
                <a:solidFill>
                  <a:schemeClr val="bg1"/>
                </a:solidFill>
                <a:effectLst/>
                <a:latin typeface="Söhne"/>
              </a:rPr>
              <a:t> </a:t>
            </a:r>
            <a:r>
              <a:rPr lang="it-IT" sz="2400" b="0" i="0" dirty="0" err="1">
                <a:solidFill>
                  <a:schemeClr val="bg1"/>
                </a:solidFill>
                <a:effectLst/>
                <a:latin typeface="Söhne"/>
              </a:rPr>
              <a:t>detection</a:t>
            </a:r>
            <a:endParaRPr lang="it-IT" sz="2400" b="0" i="0" dirty="0">
              <a:solidFill>
                <a:schemeClr val="bg1"/>
              </a:solidFill>
              <a:effectLst/>
              <a:latin typeface="Söhne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it-IT" sz="2400" b="0" i="0" dirty="0">
                <a:solidFill>
                  <a:schemeClr val="bg1"/>
                </a:solidFill>
                <a:effectLst/>
                <a:latin typeface="Söhne"/>
              </a:rPr>
              <a:t>Questo approccio riduce il tempo di addestramento e migliora le prestazioni rispetto all'addestramento da zero, sfruttando le conoscenze acquisite dalla rete </a:t>
            </a:r>
            <a:r>
              <a:rPr lang="it-IT" sz="2400" b="0" i="0" dirty="0" err="1">
                <a:solidFill>
                  <a:schemeClr val="bg1"/>
                </a:solidFill>
                <a:effectLst/>
                <a:latin typeface="Söhne"/>
              </a:rPr>
              <a:t>preaddestrata</a:t>
            </a:r>
            <a:r>
              <a:rPr lang="it-IT" sz="2400" b="0" i="0" dirty="0">
                <a:solidFill>
                  <a:schemeClr val="bg1"/>
                </a:solidFill>
                <a:effectLst/>
                <a:latin typeface="Söhne"/>
              </a:rPr>
              <a:t> su dataset più ampi</a:t>
            </a:r>
          </a:p>
        </p:txBody>
      </p:sp>
    </p:spTree>
    <p:extLst>
      <p:ext uri="{BB962C8B-B14F-4D97-AF65-F5344CB8AC3E}">
        <p14:creationId xmlns:p14="http://schemas.microsoft.com/office/powerpoint/2010/main" val="33612841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Sfera di mesh e nodi">
            <a:extLst>
              <a:ext uri="{FF2B5EF4-FFF2-40B4-BE49-F238E27FC236}">
                <a16:creationId xmlns:a16="http://schemas.microsoft.com/office/drawing/2014/main" id="{21BDF0AB-6448-556C-5146-6AD7362A556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677" b="22323"/>
          <a:stretch/>
        </p:blipFill>
        <p:spPr>
          <a:xfrm>
            <a:off x="21" y="11"/>
            <a:ext cx="12191979" cy="6857989"/>
          </a:xfrm>
          <a:prstGeom prst="rect">
            <a:avLst/>
          </a:prstGeom>
        </p:spPr>
      </p:pic>
      <p:sp>
        <p:nvSpPr>
          <p:cNvPr id="2" name="Titolo 1">
            <a:extLst>
              <a:ext uri="{FF2B5EF4-FFF2-40B4-BE49-F238E27FC236}">
                <a16:creationId xmlns:a16="http://schemas.microsoft.com/office/drawing/2014/main" id="{92BA11EB-82C0-A256-9A1A-B4931D8205D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9350" y="600053"/>
            <a:ext cx="9893300" cy="908807"/>
          </a:xfrm>
        </p:spPr>
        <p:txBody>
          <a:bodyPr>
            <a:normAutofit/>
          </a:bodyPr>
          <a:lstStyle/>
          <a:p>
            <a:pPr algn="ctr"/>
            <a:r>
              <a:rPr lang="it-IT" sz="4800" dirty="0">
                <a:solidFill>
                  <a:schemeClr val="bg1">
                    <a:lumMod val="95000"/>
                  </a:schemeClr>
                </a:solidFill>
              </a:rPr>
              <a:t>FLOW DEL PROGETTO</a:t>
            </a: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1DB2DEDB-EBB3-E391-4157-E047C9A0E85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40446" y="1644649"/>
            <a:ext cx="9427554" cy="2043948"/>
          </a:xfrm>
        </p:spPr>
        <p:txBody>
          <a:bodyPr>
            <a:noAutofit/>
          </a:bodyPr>
          <a:lstStyle/>
          <a:p>
            <a:pPr algn="l">
              <a:buFont typeface="Arial" panose="020B0604020202020204" pitchFamily="34" charset="0"/>
              <a:buChar char="•"/>
            </a:pPr>
            <a:r>
              <a:rPr lang="it-IT" sz="2400" b="0" i="0" dirty="0">
                <a:solidFill>
                  <a:srgbClr val="D1D5DB"/>
                </a:solidFill>
                <a:effectLst/>
                <a:latin typeface="Söhne"/>
              </a:rPr>
              <a:t>Clone della repository di </a:t>
            </a:r>
            <a:r>
              <a:rPr lang="it-IT" sz="2400" b="0" i="0" dirty="0" err="1">
                <a:solidFill>
                  <a:srgbClr val="D1D5DB"/>
                </a:solidFill>
                <a:effectLst/>
                <a:latin typeface="Söhne"/>
              </a:rPr>
              <a:t>Tensorflow</a:t>
            </a:r>
            <a:endParaRPr lang="it-IT" sz="2400" b="0" i="0" dirty="0">
              <a:solidFill>
                <a:srgbClr val="D1D5DB"/>
              </a:solidFill>
              <a:effectLst/>
              <a:latin typeface="Söhne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it-IT" sz="2400" dirty="0">
                <a:solidFill>
                  <a:srgbClr val="D1D5DB"/>
                </a:solidFill>
                <a:latin typeface="Söhne"/>
              </a:rPr>
              <a:t>Collezionare le immagini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it-IT" sz="2400" b="0" i="0" dirty="0">
                <a:solidFill>
                  <a:srgbClr val="D1D5DB"/>
                </a:solidFill>
                <a:effectLst/>
                <a:latin typeface="Söhne"/>
              </a:rPr>
              <a:t>Impostazione delle label images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it-IT" sz="2400" dirty="0">
                <a:solidFill>
                  <a:srgbClr val="D1D5DB"/>
                </a:solidFill>
                <a:latin typeface="Söhne"/>
              </a:rPr>
              <a:t>Aggiornare la label </a:t>
            </a:r>
            <a:r>
              <a:rPr lang="it-IT" sz="2400" dirty="0" err="1">
                <a:solidFill>
                  <a:srgbClr val="D1D5DB"/>
                </a:solidFill>
                <a:latin typeface="Söhne"/>
              </a:rPr>
              <a:t>map</a:t>
            </a:r>
            <a:endParaRPr lang="it-IT" sz="2400" dirty="0">
              <a:solidFill>
                <a:srgbClr val="D1D5DB"/>
              </a:solidFill>
              <a:latin typeface="Söhne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it-IT" sz="2400" b="0" i="0" dirty="0">
                <a:solidFill>
                  <a:srgbClr val="D1D5DB"/>
                </a:solidFill>
                <a:effectLst/>
                <a:latin typeface="Söhne"/>
              </a:rPr>
              <a:t>Addestrare la rete neurale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it-IT" sz="2400" dirty="0">
                <a:solidFill>
                  <a:srgbClr val="D1D5DB"/>
                </a:solidFill>
                <a:latin typeface="Söhne"/>
              </a:rPr>
              <a:t>Aggiornare i checkpoint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it-IT" sz="2400" b="0" i="0" dirty="0">
                <a:solidFill>
                  <a:srgbClr val="D1D5DB"/>
                </a:solidFill>
                <a:effectLst/>
                <a:latin typeface="Söhne"/>
              </a:rPr>
              <a:t>Testing</a:t>
            </a:r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04256773-209A-5C36-7CF3-3F0A4DE2B05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10449" y="2673542"/>
            <a:ext cx="6281530" cy="41844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8462343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Sfera di mesh e nodi">
            <a:extLst>
              <a:ext uri="{FF2B5EF4-FFF2-40B4-BE49-F238E27FC236}">
                <a16:creationId xmlns:a16="http://schemas.microsoft.com/office/drawing/2014/main" id="{21BDF0AB-6448-556C-5146-6AD7362A556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677" b="22323"/>
          <a:stretch/>
        </p:blipFill>
        <p:spPr>
          <a:xfrm>
            <a:off x="0" y="11"/>
            <a:ext cx="12191979" cy="6857989"/>
          </a:xfrm>
          <a:prstGeom prst="rect">
            <a:avLst/>
          </a:prstGeom>
        </p:spPr>
      </p:pic>
      <p:sp>
        <p:nvSpPr>
          <p:cNvPr id="2" name="Titolo 1">
            <a:extLst>
              <a:ext uri="{FF2B5EF4-FFF2-40B4-BE49-F238E27FC236}">
                <a16:creationId xmlns:a16="http://schemas.microsoft.com/office/drawing/2014/main" id="{92BA11EB-82C0-A256-9A1A-B4931D8205D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9339" y="387990"/>
            <a:ext cx="9893300" cy="908807"/>
          </a:xfrm>
        </p:spPr>
        <p:txBody>
          <a:bodyPr>
            <a:normAutofit/>
          </a:bodyPr>
          <a:lstStyle/>
          <a:p>
            <a:pPr algn="ctr"/>
            <a:r>
              <a:rPr lang="it-IT" sz="4800" dirty="0">
                <a:solidFill>
                  <a:schemeClr val="bg1">
                    <a:lumMod val="95000"/>
                  </a:schemeClr>
                </a:solidFill>
              </a:rPr>
              <a:t>ALCUNI ESEMPI PRATICI</a:t>
            </a:r>
          </a:p>
        </p:txBody>
      </p:sp>
      <p:pic>
        <p:nvPicPr>
          <p:cNvPr id="9" name="Immagine 8" descr="Immagine che contiene persona, Viso umano, vestiti, Auricolari&#10;&#10;Descrizione generata automaticamente">
            <a:extLst>
              <a:ext uri="{FF2B5EF4-FFF2-40B4-BE49-F238E27FC236}">
                <a16:creationId xmlns:a16="http://schemas.microsoft.com/office/drawing/2014/main" id="{7ABBAC43-9951-9D9D-0713-BC81D0C1BFA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979" y="2064816"/>
            <a:ext cx="2816340" cy="4143443"/>
          </a:xfrm>
          <a:prstGeom prst="rect">
            <a:avLst/>
          </a:prstGeom>
        </p:spPr>
      </p:pic>
      <p:pic>
        <p:nvPicPr>
          <p:cNvPr id="11" name="Immagine 10" descr="Immagine che contiene persona, Viso umano, dito, unghia/chiodo&#10;&#10;Descrizione generata automaticamente">
            <a:extLst>
              <a:ext uri="{FF2B5EF4-FFF2-40B4-BE49-F238E27FC236}">
                <a16:creationId xmlns:a16="http://schemas.microsoft.com/office/drawing/2014/main" id="{05DA3F0B-70B6-6843-AB8D-A82C7D1AD4D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36755" y="2064815"/>
            <a:ext cx="3559808" cy="4143443"/>
          </a:xfrm>
          <a:prstGeom prst="rect">
            <a:avLst/>
          </a:prstGeom>
        </p:spPr>
      </p:pic>
      <p:pic>
        <p:nvPicPr>
          <p:cNvPr id="1032" name="Picture 8">
            <a:extLst>
              <a:ext uri="{FF2B5EF4-FFF2-40B4-BE49-F238E27FC236}">
                <a16:creationId xmlns:a16="http://schemas.microsoft.com/office/drawing/2014/main" id="{347EADF2-C70D-55E1-2B56-4F1AE5709DF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35496" y="2751415"/>
            <a:ext cx="4485145" cy="26519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4087936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Sfera di mesh e nodi">
            <a:extLst>
              <a:ext uri="{FF2B5EF4-FFF2-40B4-BE49-F238E27FC236}">
                <a16:creationId xmlns:a16="http://schemas.microsoft.com/office/drawing/2014/main" id="{21BDF0AB-6448-556C-5146-6AD7362A556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677" b="22323"/>
          <a:stretch/>
        </p:blipFill>
        <p:spPr>
          <a:xfrm>
            <a:off x="0" y="11"/>
            <a:ext cx="12191979" cy="6857989"/>
          </a:xfrm>
          <a:prstGeom prst="rect">
            <a:avLst/>
          </a:prstGeom>
        </p:spPr>
      </p:pic>
      <p:sp>
        <p:nvSpPr>
          <p:cNvPr id="2" name="Titolo 1">
            <a:extLst>
              <a:ext uri="{FF2B5EF4-FFF2-40B4-BE49-F238E27FC236}">
                <a16:creationId xmlns:a16="http://schemas.microsoft.com/office/drawing/2014/main" id="{92BA11EB-82C0-A256-9A1A-B4931D8205D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9350" y="698767"/>
            <a:ext cx="9893300" cy="908807"/>
          </a:xfrm>
        </p:spPr>
        <p:txBody>
          <a:bodyPr>
            <a:normAutofit/>
          </a:bodyPr>
          <a:lstStyle/>
          <a:p>
            <a:pPr algn="ctr"/>
            <a:r>
              <a:rPr lang="it-IT" sz="4800" dirty="0">
                <a:solidFill>
                  <a:schemeClr val="bg1">
                    <a:lumMod val="95000"/>
                  </a:schemeClr>
                </a:solidFill>
              </a:rPr>
              <a:t>IN CONCLUSIONE</a:t>
            </a: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1DB2DEDB-EBB3-E391-4157-E047C9A0E85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382212" y="2306330"/>
            <a:ext cx="9427554" cy="2772697"/>
          </a:xfrm>
        </p:spPr>
        <p:txBody>
          <a:bodyPr>
            <a:noAutofit/>
          </a:bodyPr>
          <a:lstStyle/>
          <a:p>
            <a:pPr algn="l"/>
            <a:r>
              <a:rPr lang="it-IT" sz="2800" b="0" i="0" dirty="0">
                <a:solidFill>
                  <a:schemeClr val="bg1"/>
                </a:solidFill>
                <a:effectLst/>
                <a:latin typeface="Söhne"/>
              </a:rPr>
              <a:t>Il rilevamento della lingua dei segni è diventato un importante campo di ricerca per migliorare la comunicazione con le persone sordomute. È inoltre importante capire che le diverse lingue dei segni si sviluppano in comunità linguistiche diverse e la ricerca sul rilevamento della lingua dei segni è anche specifica per ogni lingua</a:t>
            </a:r>
            <a:endParaRPr lang="it-IT" sz="2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0933711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Sfera di mesh e nodi">
            <a:extLst>
              <a:ext uri="{FF2B5EF4-FFF2-40B4-BE49-F238E27FC236}">
                <a16:creationId xmlns:a16="http://schemas.microsoft.com/office/drawing/2014/main" id="{21BDF0AB-6448-556C-5146-6AD7362A556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677" b="22323"/>
          <a:stretch/>
        </p:blipFill>
        <p:spPr>
          <a:xfrm>
            <a:off x="0" y="11"/>
            <a:ext cx="12191979" cy="6857989"/>
          </a:xfrm>
          <a:prstGeom prst="rect">
            <a:avLst/>
          </a:prstGeom>
        </p:spPr>
      </p:pic>
      <p:sp>
        <p:nvSpPr>
          <p:cNvPr id="2" name="Titolo 1">
            <a:extLst>
              <a:ext uri="{FF2B5EF4-FFF2-40B4-BE49-F238E27FC236}">
                <a16:creationId xmlns:a16="http://schemas.microsoft.com/office/drawing/2014/main" id="{92BA11EB-82C0-A256-9A1A-B4931D8205D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34313" y="2806279"/>
            <a:ext cx="9893300" cy="1156252"/>
          </a:xfrm>
        </p:spPr>
        <p:txBody>
          <a:bodyPr>
            <a:normAutofit/>
          </a:bodyPr>
          <a:lstStyle/>
          <a:p>
            <a:pPr algn="ctr"/>
            <a:r>
              <a:rPr lang="it-IT" sz="4800" dirty="0">
                <a:solidFill>
                  <a:schemeClr val="bg1">
                    <a:lumMod val="95000"/>
                  </a:schemeClr>
                </a:solidFill>
              </a:rPr>
              <a:t>GRAZIE PER L’ATTENZIONE!</a:t>
            </a: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1DB2DEDB-EBB3-E391-4157-E047C9A0E85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33752" y="4585252"/>
            <a:ext cx="11294422" cy="493775"/>
          </a:xfrm>
        </p:spPr>
        <p:txBody>
          <a:bodyPr>
            <a:noAutofit/>
          </a:bodyPr>
          <a:lstStyle/>
          <a:p>
            <a:r>
              <a:rPr lang="it-IT" sz="2400" dirty="0">
                <a:solidFill>
                  <a:schemeClr val="bg1"/>
                </a:solidFill>
              </a:rPr>
              <a:t>PRESENTAZIONE E REALIZZAZIONE DEL PROGETTO A CURA DI BACCA LOGAN E SGROI ALESSANDRO</a:t>
            </a:r>
          </a:p>
        </p:txBody>
      </p:sp>
    </p:spTree>
    <p:extLst>
      <p:ext uri="{BB962C8B-B14F-4D97-AF65-F5344CB8AC3E}">
        <p14:creationId xmlns:p14="http://schemas.microsoft.com/office/powerpoint/2010/main" val="249296721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Sfera di mesh e nodi">
            <a:extLst>
              <a:ext uri="{FF2B5EF4-FFF2-40B4-BE49-F238E27FC236}">
                <a16:creationId xmlns:a16="http://schemas.microsoft.com/office/drawing/2014/main" id="{21BDF0AB-6448-556C-5146-6AD7362A556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677" b="22323"/>
          <a:stretch/>
        </p:blipFill>
        <p:spPr>
          <a:xfrm>
            <a:off x="21" y="11"/>
            <a:ext cx="12191979" cy="6857989"/>
          </a:xfrm>
          <a:prstGeom prst="rect">
            <a:avLst/>
          </a:prstGeom>
        </p:spPr>
      </p:pic>
      <p:sp>
        <p:nvSpPr>
          <p:cNvPr id="2" name="Titolo 1">
            <a:extLst>
              <a:ext uri="{FF2B5EF4-FFF2-40B4-BE49-F238E27FC236}">
                <a16:creationId xmlns:a16="http://schemas.microsoft.com/office/drawing/2014/main" id="{92BA11EB-82C0-A256-9A1A-B4931D8205D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9350" y="600053"/>
            <a:ext cx="9893300" cy="908807"/>
          </a:xfrm>
        </p:spPr>
        <p:txBody>
          <a:bodyPr>
            <a:normAutofit fontScale="90000"/>
          </a:bodyPr>
          <a:lstStyle/>
          <a:p>
            <a:pPr algn="ctr"/>
            <a:r>
              <a:rPr lang="it-IT" sz="4800" dirty="0">
                <a:solidFill>
                  <a:schemeClr val="bg1">
                    <a:lumMod val="95000"/>
                  </a:schemeClr>
                </a:solidFill>
              </a:rPr>
              <a:t>INTRODUZIONE: LA PERCEZIONE</a:t>
            </a: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1DB2DEDB-EBB3-E391-4157-E047C9A0E85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790699" y="2014330"/>
            <a:ext cx="8930309" cy="2734769"/>
          </a:xfrm>
        </p:spPr>
        <p:txBody>
          <a:bodyPr>
            <a:normAutofit fontScale="92500" lnSpcReduction="20000"/>
          </a:bodyPr>
          <a:lstStyle/>
          <a:p>
            <a:pPr algn="l">
              <a:buFont typeface="Arial" panose="020B0604020202020204" pitchFamily="34" charset="0"/>
              <a:buChar char="•"/>
            </a:pPr>
            <a:r>
              <a:rPr lang="it-IT" sz="2800" b="0" i="0" dirty="0">
                <a:solidFill>
                  <a:srgbClr val="D1D5DB"/>
                </a:solidFill>
                <a:effectLst/>
                <a:latin typeface="Söhne"/>
              </a:rPr>
              <a:t>Come tutti sappiamo </a:t>
            </a:r>
            <a:r>
              <a:rPr lang="it-IT" sz="2800" dirty="0">
                <a:solidFill>
                  <a:srgbClr val="D1D5DB"/>
                </a:solidFill>
                <a:latin typeface="Söhne"/>
              </a:rPr>
              <a:t>l</a:t>
            </a:r>
            <a:r>
              <a:rPr lang="it-IT" sz="2800" b="0" i="0" dirty="0">
                <a:solidFill>
                  <a:srgbClr val="D1D5DB"/>
                </a:solidFill>
                <a:effectLst/>
                <a:latin typeface="Söhne"/>
              </a:rPr>
              <a:t>a percezione è il processo attraverso il quale gli esseri viventi interpretano e comprendono il mondo circostante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it-IT" sz="2800" b="0" i="0" dirty="0">
                <a:solidFill>
                  <a:srgbClr val="D1D5DB"/>
                </a:solidFill>
                <a:effectLst/>
                <a:latin typeface="Söhne"/>
              </a:rPr>
              <a:t>Coinvolge la raccolta, l'elaborazione e l'interpretazione delle informazioni sensoriali provenienti dai cinque sensi: vista, udito, tatto, gusto e olfatto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94958769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Sfera di mesh e nodi">
            <a:extLst>
              <a:ext uri="{FF2B5EF4-FFF2-40B4-BE49-F238E27FC236}">
                <a16:creationId xmlns:a16="http://schemas.microsoft.com/office/drawing/2014/main" id="{21BDF0AB-6448-556C-5146-6AD7362A556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677" b="22323"/>
          <a:stretch/>
        </p:blipFill>
        <p:spPr>
          <a:xfrm>
            <a:off x="21" y="11"/>
            <a:ext cx="12191979" cy="6857989"/>
          </a:xfrm>
          <a:prstGeom prst="rect">
            <a:avLst/>
          </a:prstGeom>
        </p:spPr>
      </p:pic>
      <p:sp>
        <p:nvSpPr>
          <p:cNvPr id="2" name="Titolo 1">
            <a:extLst>
              <a:ext uri="{FF2B5EF4-FFF2-40B4-BE49-F238E27FC236}">
                <a16:creationId xmlns:a16="http://schemas.microsoft.com/office/drawing/2014/main" id="{92BA11EB-82C0-A256-9A1A-B4931D8205D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9350" y="600053"/>
            <a:ext cx="9893300" cy="908807"/>
          </a:xfrm>
        </p:spPr>
        <p:txBody>
          <a:bodyPr>
            <a:normAutofit/>
          </a:bodyPr>
          <a:lstStyle/>
          <a:p>
            <a:pPr algn="ctr"/>
            <a:r>
              <a:rPr lang="it-IT" sz="4800" dirty="0">
                <a:solidFill>
                  <a:schemeClr val="bg1">
                    <a:lumMod val="95000"/>
                  </a:schemeClr>
                </a:solidFill>
              </a:rPr>
              <a:t>INTRODUZIONE: RETI NEURALI</a:t>
            </a: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1DB2DEDB-EBB3-E391-4157-E047C9A0E85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454275" y="1790849"/>
            <a:ext cx="7283450" cy="2502856"/>
          </a:xfrm>
        </p:spPr>
        <p:txBody>
          <a:bodyPr>
            <a:normAutofit fontScale="92500" lnSpcReduction="20000"/>
          </a:bodyPr>
          <a:lstStyle/>
          <a:p>
            <a:pPr algn="l">
              <a:buFont typeface="Arial" panose="020B0604020202020204" pitchFamily="34" charset="0"/>
              <a:buChar char="•"/>
            </a:pPr>
            <a:r>
              <a:rPr lang="it-IT" sz="2400" b="0" i="0" dirty="0">
                <a:solidFill>
                  <a:schemeClr val="bg1"/>
                </a:solidFill>
                <a:effectLst/>
                <a:latin typeface="Söhne"/>
              </a:rPr>
              <a:t>Le reti neurali artificiali sono modelli computazionali ispirati dal cervello umano.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it-IT" sz="2400" b="0" i="0" dirty="0">
                <a:solidFill>
                  <a:schemeClr val="bg1"/>
                </a:solidFill>
                <a:effectLst/>
                <a:latin typeface="Söhne"/>
              </a:rPr>
              <a:t>Compongono l'architettura di molti algoritmi di apprendimento automatico e intelligenza artificiale.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it-IT" sz="2400" b="0" i="0" dirty="0">
                <a:solidFill>
                  <a:schemeClr val="bg1"/>
                </a:solidFill>
                <a:effectLst/>
                <a:latin typeface="Söhne"/>
              </a:rPr>
              <a:t>Sono costituite da unità di calcolo chiamate "neuroni artificiali" che emulano i neuroni biologici.</a:t>
            </a:r>
          </a:p>
          <a:p>
            <a:endParaRPr lang="it-IT" dirty="0"/>
          </a:p>
        </p:txBody>
      </p:sp>
      <p:pic>
        <p:nvPicPr>
          <p:cNvPr id="2050" name="Picture 2" descr="neural networks | Quanta Magazine">
            <a:extLst>
              <a:ext uri="{FF2B5EF4-FFF2-40B4-BE49-F238E27FC236}">
                <a16:creationId xmlns:a16="http://schemas.microsoft.com/office/drawing/2014/main" id="{08FB490D-1E7F-801D-CA3F-96DBC4659EB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06314" y="4436931"/>
            <a:ext cx="4067577" cy="22778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4166518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Sfera di mesh e nodi">
            <a:extLst>
              <a:ext uri="{FF2B5EF4-FFF2-40B4-BE49-F238E27FC236}">
                <a16:creationId xmlns:a16="http://schemas.microsoft.com/office/drawing/2014/main" id="{21BDF0AB-6448-556C-5146-6AD7362A556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677" b="22323"/>
          <a:stretch/>
        </p:blipFill>
        <p:spPr>
          <a:xfrm>
            <a:off x="21" y="11"/>
            <a:ext cx="12191979" cy="6857989"/>
          </a:xfrm>
          <a:prstGeom prst="rect">
            <a:avLst/>
          </a:prstGeom>
        </p:spPr>
      </p:pic>
      <p:sp>
        <p:nvSpPr>
          <p:cNvPr id="2" name="Titolo 1">
            <a:extLst>
              <a:ext uri="{FF2B5EF4-FFF2-40B4-BE49-F238E27FC236}">
                <a16:creationId xmlns:a16="http://schemas.microsoft.com/office/drawing/2014/main" id="{92BA11EB-82C0-A256-9A1A-B4931D8205D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9350" y="600053"/>
            <a:ext cx="9893300" cy="908807"/>
          </a:xfrm>
        </p:spPr>
        <p:txBody>
          <a:bodyPr>
            <a:normAutofit/>
          </a:bodyPr>
          <a:lstStyle/>
          <a:p>
            <a:pPr algn="ctr"/>
            <a:r>
              <a:rPr lang="it-IT" sz="4800" dirty="0">
                <a:solidFill>
                  <a:schemeClr val="bg1">
                    <a:lumMod val="95000"/>
                  </a:schemeClr>
                </a:solidFill>
              </a:rPr>
              <a:t>UN Po’ DI STORIA…</a:t>
            </a: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1DB2DEDB-EBB3-E391-4157-E047C9A0E85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896717" y="1946181"/>
            <a:ext cx="7708900" cy="4718090"/>
          </a:xfrm>
        </p:spPr>
        <p:txBody>
          <a:bodyPr>
            <a:norm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sz="2400" dirty="0">
                <a:solidFill>
                  <a:schemeClr val="bg1"/>
                </a:solidFill>
                <a:latin typeface="Söhne"/>
              </a:rPr>
              <a:t>Negli anni '60, l'idea delle reti neurali e del </a:t>
            </a:r>
            <a:r>
              <a:rPr lang="it-IT" sz="2400" dirty="0" err="1">
                <a:solidFill>
                  <a:schemeClr val="bg1"/>
                </a:solidFill>
                <a:latin typeface="Söhne"/>
              </a:rPr>
              <a:t>percettrone</a:t>
            </a:r>
            <a:r>
              <a:rPr lang="it-IT" sz="2400" dirty="0">
                <a:solidFill>
                  <a:schemeClr val="bg1"/>
                </a:solidFill>
                <a:latin typeface="Söhne"/>
              </a:rPr>
              <a:t> costituiva un primo passo nella ricerca di modelli di intelligenza artificiale ispirati al cervello umano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sz="2400" b="0" i="0" dirty="0">
                <a:solidFill>
                  <a:schemeClr val="bg1"/>
                </a:solidFill>
                <a:effectLst/>
                <a:latin typeface="Söhne"/>
              </a:rPr>
              <a:t>il </a:t>
            </a:r>
            <a:r>
              <a:rPr lang="it-IT" sz="2400" i="0" dirty="0" err="1">
                <a:solidFill>
                  <a:schemeClr val="bg1"/>
                </a:solidFill>
                <a:effectLst/>
                <a:latin typeface="Söhne"/>
              </a:rPr>
              <a:t>perceptron</a:t>
            </a:r>
            <a:r>
              <a:rPr lang="it-IT" sz="2400" b="0" i="0" dirty="0">
                <a:solidFill>
                  <a:schemeClr val="bg1"/>
                </a:solidFill>
                <a:effectLst/>
                <a:latin typeface="Söhne"/>
              </a:rPr>
              <a:t>, il primo esemplare storico di neurone artificiale, guidati da </a:t>
            </a:r>
            <a:r>
              <a:rPr lang="it-IT" sz="2400" i="0" dirty="0">
                <a:solidFill>
                  <a:schemeClr val="bg1"/>
                </a:solidFill>
                <a:effectLst/>
                <a:latin typeface="Söhne"/>
              </a:rPr>
              <a:t>F. </a:t>
            </a:r>
            <a:r>
              <a:rPr lang="it-IT" sz="2400" i="0" dirty="0" err="1">
                <a:solidFill>
                  <a:schemeClr val="bg1"/>
                </a:solidFill>
                <a:effectLst/>
                <a:latin typeface="Söhne"/>
              </a:rPr>
              <a:t>Rosenblatt</a:t>
            </a:r>
            <a:endParaRPr lang="it-IT" sz="2400" i="0" dirty="0">
              <a:solidFill>
                <a:schemeClr val="bg1"/>
              </a:solidFill>
              <a:effectLst/>
              <a:latin typeface="Söhne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sz="2400" dirty="0">
                <a:solidFill>
                  <a:schemeClr val="bg1"/>
                </a:solidFill>
                <a:latin typeface="Söhne"/>
              </a:rPr>
              <a:t>Negli anni ‘80 ci fu il </a:t>
            </a:r>
            <a:r>
              <a:rPr lang="it-IT" sz="2400" dirty="0" err="1">
                <a:solidFill>
                  <a:schemeClr val="bg1"/>
                </a:solidFill>
                <a:latin typeface="Söhne"/>
              </a:rPr>
              <a:t>Neocognitrone</a:t>
            </a:r>
            <a:r>
              <a:rPr lang="it-IT" sz="2400" dirty="0">
                <a:solidFill>
                  <a:schemeClr val="bg1"/>
                </a:solidFill>
                <a:latin typeface="Söhne"/>
              </a:rPr>
              <a:t> usato per il riconoscimento della scrittura a mano</a:t>
            </a:r>
          </a:p>
        </p:txBody>
      </p:sp>
    </p:spTree>
    <p:extLst>
      <p:ext uri="{BB962C8B-B14F-4D97-AF65-F5344CB8AC3E}">
        <p14:creationId xmlns:p14="http://schemas.microsoft.com/office/powerpoint/2010/main" val="247606245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Sfera di mesh e nodi">
            <a:extLst>
              <a:ext uri="{FF2B5EF4-FFF2-40B4-BE49-F238E27FC236}">
                <a16:creationId xmlns:a16="http://schemas.microsoft.com/office/drawing/2014/main" id="{21BDF0AB-6448-556C-5146-6AD7362A556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677" b="22323"/>
          <a:stretch/>
        </p:blipFill>
        <p:spPr>
          <a:xfrm>
            <a:off x="0" y="0"/>
            <a:ext cx="12191979" cy="6857989"/>
          </a:xfrm>
          <a:prstGeom prst="rect">
            <a:avLst/>
          </a:prstGeom>
        </p:spPr>
      </p:pic>
      <p:sp>
        <p:nvSpPr>
          <p:cNvPr id="2" name="Titolo 1">
            <a:extLst>
              <a:ext uri="{FF2B5EF4-FFF2-40B4-BE49-F238E27FC236}">
                <a16:creationId xmlns:a16="http://schemas.microsoft.com/office/drawing/2014/main" id="{92BA11EB-82C0-A256-9A1A-B4931D8205D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9350" y="600053"/>
            <a:ext cx="9893300" cy="908807"/>
          </a:xfrm>
        </p:spPr>
        <p:txBody>
          <a:bodyPr>
            <a:normAutofit/>
          </a:bodyPr>
          <a:lstStyle/>
          <a:p>
            <a:pPr algn="ctr"/>
            <a:r>
              <a:rPr lang="it-IT" sz="4800" dirty="0">
                <a:solidFill>
                  <a:schemeClr val="bg1">
                    <a:lumMod val="95000"/>
                  </a:schemeClr>
                </a:solidFill>
              </a:rPr>
              <a:t>PERCETTRONE</a:t>
            </a: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1DB2DEDB-EBB3-E391-4157-E047C9A0E85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81390" y="1488711"/>
            <a:ext cx="8135565" cy="2278071"/>
          </a:xfrm>
        </p:spPr>
        <p:txBody>
          <a:bodyPr>
            <a:noAutofit/>
          </a:bodyPr>
          <a:lstStyle/>
          <a:p>
            <a:pPr algn="l">
              <a:buFont typeface="Arial" panose="020B0604020202020204" pitchFamily="34" charset="0"/>
              <a:buChar char="•"/>
            </a:pPr>
            <a:r>
              <a:rPr lang="it-IT" b="0" i="0" dirty="0">
                <a:solidFill>
                  <a:srgbClr val="ECECF1"/>
                </a:solidFill>
                <a:effectLst/>
                <a:latin typeface="Söhne"/>
              </a:rPr>
              <a:t>Il </a:t>
            </a:r>
            <a:r>
              <a:rPr lang="it-IT" b="0" i="0" dirty="0" err="1">
                <a:solidFill>
                  <a:srgbClr val="ECECF1"/>
                </a:solidFill>
                <a:effectLst/>
                <a:latin typeface="Söhne"/>
              </a:rPr>
              <a:t>percettrone</a:t>
            </a:r>
            <a:r>
              <a:rPr lang="it-IT" b="0" i="0" dirty="0">
                <a:solidFill>
                  <a:srgbClr val="ECECF1"/>
                </a:solidFill>
                <a:effectLst/>
                <a:latin typeface="Söhne"/>
              </a:rPr>
              <a:t> è un tipo di neurone artificiale che costituisce il blocco fondamentale delle reti neurali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it-IT" b="0" i="0" dirty="0">
                <a:solidFill>
                  <a:srgbClr val="ECECF1"/>
                </a:solidFill>
                <a:effectLst/>
                <a:latin typeface="Söhne"/>
              </a:rPr>
              <a:t>Il </a:t>
            </a:r>
            <a:r>
              <a:rPr lang="it-IT" b="0" i="0" dirty="0" err="1">
                <a:solidFill>
                  <a:srgbClr val="ECECF1"/>
                </a:solidFill>
                <a:effectLst/>
                <a:latin typeface="Söhne"/>
              </a:rPr>
              <a:t>percettrone</a:t>
            </a:r>
            <a:r>
              <a:rPr lang="it-IT" b="0" i="0" dirty="0">
                <a:solidFill>
                  <a:srgbClr val="ECECF1"/>
                </a:solidFill>
                <a:effectLst/>
                <a:latin typeface="Söhne"/>
              </a:rPr>
              <a:t> esegue tre fasi principali: riceve input con pesi associati, li somma, e applica una funzione di attivazione per produrre un output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it-IT" b="0" i="0" dirty="0">
                <a:solidFill>
                  <a:srgbClr val="ECECF1"/>
                </a:solidFill>
                <a:effectLst/>
                <a:latin typeface="Söhne"/>
              </a:rPr>
              <a:t>L'addestramento del </a:t>
            </a:r>
            <a:r>
              <a:rPr lang="it-IT" b="0" i="0" dirty="0" err="1">
                <a:solidFill>
                  <a:srgbClr val="ECECF1"/>
                </a:solidFill>
                <a:effectLst/>
                <a:latin typeface="Söhne"/>
              </a:rPr>
              <a:t>percettrone</a:t>
            </a:r>
            <a:r>
              <a:rPr lang="it-IT" b="0" i="0" dirty="0">
                <a:solidFill>
                  <a:srgbClr val="ECECF1"/>
                </a:solidFill>
                <a:effectLst/>
                <a:latin typeface="Söhne"/>
              </a:rPr>
              <a:t> coinvolge l'ottimizzazione dei pesi in modo che il modello possa fare previsioni accurate</a:t>
            </a:r>
            <a:endParaRPr lang="it-IT" dirty="0"/>
          </a:p>
        </p:txBody>
      </p:sp>
      <p:pic>
        <p:nvPicPr>
          <p:cNvPr id="6" name="Immagine 5" descr="Immagine che contiene testo, diagramma, schermata, cerchio">
            <a:extLst>
              <a:ext uri="{FF2B5EF4-FFF2-40B4-BE49-F238E27FC236}">
                <a16:creationId xmlns:a16="http://schemas.microsoft.com/office/drawing/2014/main" id="{BA96E744-E9D5-361A-8758-90D177BA298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7233" y="3998794"/>
            <a:ext cx="6014767" cy="28591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309870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Sfera di mesh e nodi">
            <a:extLst>
              <a:ext uri="{FF2B5EF4-FFF2-40B4-BE49-F238E27FC236}">
                <a16:creationId xmlns:a16="http://schemas.microsoft.com/office/drawing/2014/main" id="{21BDF0AB-6448-556C-5146-6AD7362A556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677" b="22323"/>
          <a:stretch/>
        </p:blipFill>
        <p:spPr>
          <a:xfrm>
            <a:off x="21" y="11"/>
            <a:ext cx="12191979" cy="6857989"/>
          </a:xfrm>
          <a:prstGeom prst="rect">
            <a:avLst/>
          </a:prstGeom>
        </p:spPr>
      </p:pic>
      <p:sp>
        <p:nvSpPr>
          <p:cNvPr id="2" name="Titolo 1">
            <a:extLst>
              <a:ext uri="{FF2B5EF4-FFF2-40B4-BE49-F238E27FC236}">
                <a16:creationId xmlns:a16="http://schemas.microsoft.com/office/drawing/2014/main" id="{92BA11EB-82C0-A256-9A1A-B4931D8205D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9350" y="600053"/>
            <a:ext cx="9893300" cy="908807"/>
          </a:xfrm>
        </p:spPr>
        <p:txBody>
          <a:bodyPr>
            <a:normAutofit/>
          </a:bodyPr>
          <a:lstStyle/>
          <a:p>
            <a:pPr algn="ctr"/>
            <a:r>
              <a:rPr lang="it-IT" sz="4800" dirty="0">
                <a:solidFill>
                  <a:schemeClr val="bg1">
                    <a:lumMod val="95000"/>
                  </a:schemeClr>
                </a:solidFill>
              </a:rPr>
              <a:t>STRUTTURA RETE NEURALE</a:t>
            </a: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1DB2DEDB-EBB3-E391-4157-E047C9A0E85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40446" y="1644649"/>
            <a:ext cx="8153400" cy="3032211"/>
          </a:xfrm>
        </p:spPr>
        <p:txBody>
          <a:bodyPr>
            <a:normAutofit fontScale="55000" lnSpcReduction="20000"/>
          </a:bodyPr>
          <a:lstStyle/>
          <a:p>
            <a:pPr algn="l">
              <a:buFont typeface="Arial" panose="020B0604020202020204" pitchFamily="34" charset="0"/>
              <a:buChar char="•"/>
            </a:pPr>
            <a:r>
              <a:rPr lang="it-IT" sz="3200" b="0" i="0" dirty="0">
                <a:solidFill>
                  <a:schemeClr val="bg1"/>
                </a:solidFill>
                <a:effectLst/>
                <a:latin typeface="Söhne"/>
              </a:rPr>
              <a:t>Una rete neurale è costituita da una serie di strati o "</a:t>
            </a:r>
            <a:r>
              <a:rPr lang="it-IT" sz="3200" b="0" i="0" dirty="0" err="1">
                <a:solidFill>
                  <a:schemeClr val="bg1"/>
                </a:solidFill>
                <a:effectLst/>
                <a:latin typeface="Söhne"/>
              </a:rPr>
              <a:t>layers</a:t>
            </a:r>
            <a:r>
              <a:rPr lang="it-IT" sz="3200" b="0" i="0" dirty="0">
                <a:solidFill>
                  <a:schemeClr val="bg1"/>
                </a:solidFill>
                <a:effectLst/>
                <a:latin typeface="Söhne"/>
              </a:rPr>
              <a:t>" di neuroni artificiali.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it-IT" sz="3200" b="0" i="0" dirty="0">
                <a:solidFill>
                  <a:schemeClr val="bg1"/>
                </a:solidFill>
                <a:effectLst/>
                <a:latin typeface="Söhne"/>
              </a:rPr>
              <a:t>Ci sono tre tipi di strati principali: l'input </a:t>
            </a:r>
            <a:r>
              <a:rPr lang="it-IT" sz="3200" b="0" i="0" dirty="0" err="1">
                <a:solidFill>
                  <a:schemeClr val="bg1"/>
                </a:solidFill>
                <a:effectLst/>
                <a:latin typeface="Söhne"/>
              </a:rPr>
              <a:t>layer</a:t>
            </a:r>
            <a:r>
              <a:rPr lang="it-IT" sz="3200" b="0" i="0" dirty="0">
                <a:solidFill>
                  <a:schemeClr val="bg1"/>
                </a:solidFill>
                <a:effectLst/>
                <a:latin typeface="Söhne"/>
              </a:rPr>
              <a:t>, gli </a:t>
            </a:r>
            <a:r>
              <a:rPr lang="it-IT" sz="3200" b="0" i="0" dirty="0" err="1">
                <a:solidFill>
                  <a:schemeClr val="bg1"/>
                </a:solidFill>
                <a:effectLst/>
                <a:latin typeface="Söhne"/>
              </a:rPr>
              <a:t>hidden</a:t>
            </a:r>
            <a:r>
              <a:rPr lang="it-IT" sz="3200" b="0" i="0" dirty="0">
                <a:solidFill>
                  <a:schemeClr val="bg1"/>
                </a:solidFill>
                <a:effectLst/>
                <a:latin typeface="Söhne"/>
              </a:rPr>
              <a:t> </a:t>
            </a:r>
            <a:r>
              <a:rPr lang="it-IT" sz="3200" b="0" i="0" dirty="0" err="1">
                <a:solidFill>
                  <a:schemeClr val="bg1"/>
                </a:solidFill>
                <a:effectLst/>
                <a:latin typeface="Söhne"/>
              </a:rPr>
              <a:t>layers</a:t>
            </a:r>
            <a:r>
              <a:rPr lang="it-IT" sz="3200" b="0" i="0" dirty="0">
                <a:solidFill>
                  <a:schemeClr val="bg1"/>
                </a:solidFill>
                <a:effectLst/>
                <a:latin typeface="Söhne"/>
              </a:rPr>
              <a:t> e l'output </a:t>
            </a:r>
            <a:r>
              <a:rPr lang="it-IT" sz="3200" b="0" i="0" dirty="0" err="1">
                <a:solidFill>
                  <a:schemeClr val="bg1"/>
                </a:solidFill>
                <a:effectLst/>
                <a:latin typeface="Söhne"/>
              </a:rPr>
              <a:t>layer</a:t>
            </a:r>
            <a:r>
              <a:rPr lang="it-IT" sz="3200" b="0" i="0" dirty="0">
                <a:solidFill>
                  <a:schemeClr val="bg1"/>
                </a:solidFill>
                <a:effectLst/>
                <a:latin typeface="Söhne"/>
              </a:rPr>
              <a:t>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it-IT" sz="3200" b="0" i="0" dirty="0">
                <a:solidFill>
                  <a:schemeClr val="bg1"/>
                </a:solidFill>
                <a:effectLst/>
                <a:latin typeface="Söhne"/>
              </a:rPr>
              <a:t>L'input </a:t>
            </a:r>
            <a:r>
              <a:rPr lang="it-IT" sz="3200" b="0" i="0" dirty="0" err="1">
                <a:solidFill>
                  <a:schemeClr val="bg1"/>
                </a:solidFill>
                <a:effectLst/>
                <a:latin typeface="Söhne"/>
              </a:rPr>
              <a:t>layer</a:t>
            </a:r>
            <a:r>
              <a:rPr lang="it-IT" sz="3200" b="0" i="0" dirty="0">
                <a:solidFill>
                  <a:schemeClr val="bg1"/>
                </a:solidFill>
                <a:effectLst/>
                <a:latin typeface="Söhne"/>
              </a:rPr>
              <a:t> rappresenta la porta di ingresso dei dati nella rete.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it-IT" sz="3200" b="0" i="0" dirty="0">
                <a:solidFill>
                  <a:schemeClr val="bg1"/>
                </a:solidFill>
                <a:effectLst/>
                <a:latin typeface="Söhne"/>
              </a:rPr>
              <a:t>Gli </a:t>
            </a:r>
            <a:r>
              <a:rPr lang="it-IT" sz="3200" b="0" i="0" dirty="0" err="1">
                <a:solidFill>
                  <a:schemeClr val="bg1"/>
                </a:solidFill>
                <a:effectLst/>
                <a:latin typeface="Söhne"/>
              </a:rPr>
              <a:t>hidden</a:t>
            </a:r>
            <a:r>
              <a:rPr lang="it-IT" sz="3200" b="0" i="0" dirty="0">
                <a:solidFill>
                  <a:schemeClr val="bg1"/>
                </a:solidFill>
                <a:effectLst/>
                <a:latin typeface="Söhne"/>
              </a:rPr>
              <a:t> </a:t>
            </a:r>
            <a:r>
              <a:rPr lang="it-IT" sz="3200" b="0" i="0" dirty="0" err="1">
                <a:solidFill>
                  <a:schemeClr val="bg1"/>
                </a:solidFill>
                <a:effectLst/>
                <a:latin typeface="Söhne"/>
              </a:rPr>
              <a:t>layers</a:t>
            </a:r>
            <a:r>
              <a:rPr lang="it-IT" sz="3200" b="0" i="0" dirty="0">
                <a:solidFill>
                  <a:schemeClr val="bg1"/>
                </a:solidFill>
                <a:effectLst/>
                <a:latin typeface="Söhne"/>
              </a:rPr>
              <a:t> sono il cuore della rete neurale, dove avvengono le trasformazioni dei dati.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it-IT" sz="3200" b="0" i="0" dirty="0">
                <a:solidFill>
                  <a:schemeClr val="bg1"/>
                </a:solidFill>
                <a:effectLst/>
                <a:latin typeface="Söhne"/>
              </a:rPr>
              <a:t>L'output </a:t>
            </a:r>
            <a:r>
              <a:rPr lang="it-IT" sz="3200" b="0" i="0" dirty="0" err="1">
                <a:solidFill>
                  <a:schemeClr val="bg1"/>
                </a:solidFill>
                <a:effectLst/>
                <a:latin typeface="Söhne"/>
              </a:rPr>
              <a:t>layer</a:t>
            </a:r>
            <a:r>
              <a:rPr lang="it-IT" sz="3200" b="0" i="0" dirty="0">
                <a:solidFill>
                  <a:schemeClr val="bg1"/>
                </a:solidFill>
                <a:effectLst/>
                <a:latin typeface="Söhne"/>
              </a:rPr>
              <a:t> fornisce i risultati finali della rete neurale</a:t>
            </a:r>
            <a:r>
              <a:rPr lang="it-IT" sz="2600" b="0" i="0" dirty="0">
                <a:solidFill>
                  <a:schemeClr val="bg1"/>
                </a:solidFill>
                <a:effectLst/>
                <a:latin typeface="Söhne"/>
              </a:rPr>
              <a:t>.</a:t>
            </a:r>
            <a:endParaRPr lang="it-IT" sz="2400" b="0" i="0" dirty="0">
              <a:solidFill>
                <a:schemeClr val="bg1"/>
              </a:solidFill>
              <a:effectLst/>
              <a:latin typeface="Söhne"/>
            </a:endParaRPr>
          </a:p>
          <a:p>
            <a:pPr algn="l">
              <a:buFont typeface="Arial" panose="020B0604020202020204" pitchFamily="34" charset="0"/>
              <a:buChar char="•"/>
            </a:pPr>
            <a:endParaRPr lang="it-IT" sz="2400" b="0" i="0" dirty="0">
              <a:solidFill>
                <a:srgbClr val="D1D5DB"/>
              </a:solidFill>
              <a:effectLst/>
              <a:latin typeface="Söhne"/>
            </a:endParaRPr>
          </a:p>
          <a:p>
            <a:endParaRPr lang="it-IT" dirty="0"/>
          </a:p>
        </p:txBody>
      </p:sp>
      <p:pic>
        <p:nvPicPr>
          <p:cNvPr id="16" name="Immagine 15" descr="Immagine che contiene testo, diagramma, schermata, mappa&#10;&#10;Descrizione generata automaticamente">
            <a:extLst>
              <a:ext uri="{FF2B5EF4-FFF2-40B4-BE49-F238E27FC236}">
                <a16:creationId xmlns:a16="http://schemas.microsoft.com/office/drawing/2014/main" id="{18416AE1-1617-76A3-873F-26ADFE4D472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80068" y="3704096"/>
            <a:ext cx="5611911" cy="31538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534430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Sfera di mesh e nodi">
            <a:extLst>
              <a:ext uri="{FF2B5EF4-FFF2-40B4-BE49-F238E27FC236}">
                <a16:creationId xmlns:a16="http://schemas.microsoft.com/office/drawing/2014/main" id="{21BDF0AB-6448-556C-5146-6AD7362A556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677" b="22323"/>
          <a:stretch/>
        </p:blipFill>
        <p:spPr>
          <a:xfrm>
            <a:off x="0" y="0"/>
            <a:ext cx="12191979" cy="6857989"/>
          </a:xfrm>
          <a:prstGeom prst="rect">
            <a:avLst/>
          </a:prstGeom>
        </p:spPr>
      </p:pic>
      <p:sp>
        <p:nvSpPr>
          <p:cNvPr id="2" name="Titolo 1">
            <a:extLst>
              <a:ext uri="{FF2B5EF4-FFF2-40B4-BE49-F238E27FC236}">
                <a16:creationId xmlns:a16="http://schemas.microsoft.com/office/drawing/2014/main" id="{92BA11EB-82C0-A256-9A1A-B4931D8205D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9350" y="600053"/>
            <a:ext cx="9893300" cy="908807"/>
          </a:xfrm>
        </p:spPr>
        <p:txBody>
          <a:bodyPr>
            <a:normAutofit/>
          </a:bodyPr>
          <a:lstStyle/>
          <a:p>
            <a:pPr algn="ctr"/>
            <a:r>
              <a:rPr lang="it-IT" sz="4800" dirty="0">
                <a:solidFill>
                  <a:schemeClr val="bg1">
                    <a:lumMod val="95000"/>
                  </a:schemeClr>
                </a:solidFill>
              </a:rPr>
              <a:t>FUNZIONE DI ATTIVAZIONE</a:t>
            </a: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1DB2DEDB-EBB3-E391-4157-E047C9A0E85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81390" y="1488711"/>
            <a:ext cx="8135565" cy="2278071"/>
          </a:xfrm>
        </p:spPr>
        <p:txBody>
          <a:bodyPr>
            <a:normAutofit/>
          </a:bodyPr>
          <a:lstStyle/>
          <a:p>
            <a:pPr algn="l">
              <a:buFont typeface="Arial" panose="020B0604020202020204" pitchFamily="34" charset="0"/>
              <a:buChar char="•"/>
            </a:pPr>
            <a:r>
              <a:rPr lang="it-IT" dirty="0">
                <a:solidFill>
                  <a:schemeClr val="bg1"/>
                </a:solidFill>
                <a:latin typeface="Söhne"/>
              </a:rPr>
              <a:t>C</a:t>
            </a:r>
            <a:r>
              <a:rPr lang="it-IT" b="0" i="0" dirty="0">
                <a:solidFill>
                  <a:schemeClr val="bg1"/>
                </a:solidFill>
                <a:effectLst/>
                <a:latin typeface="Söhne"/>
              </a:rPr>
              <a:t>omponente chiave delle reti neurali, e la sua responsabilità principale è introdurre non linearità nel modello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it-IT" dirty="0">
                <a:solidFill>
                  <a:schemeClr val="bg1"/>
                </a:solidFill>
                <a:latin typeface="Söhne"/>
              </a:rPr>
              <a:t>Ne possiamo trovare di diversi tipologie (</a:t>
            </a:r>
            <a:r>
              <a:rPr lang="it-IT" dirty="0" err="1">
                <a:solidFill>
                  <a:schemeClr val="bg1"/>
                </a:solidFill>
                <a:latin typeface="Söhne"/>
              </a:rPr>
              <a:t>Sigmoide</a:t>
            </a:r>
            <a:r>
              <a:rPr lang="it-IT" dirty="0">
                <a:solidFill>
                  <a:schemeClr val="bg1"/>
                </a:solidFill>
                <a:latin typeface="Söhne"/>
              </a:rPr>
              <a:t>, </a:t>
            </a:r>
            <a:r>
              <a:rPr lang="it-IT" dirty="0" err="1">
                <a:solidFill>
                  <a:schemeClr val="bg1"/>
                </a:solidFill>
                <a:latin typeface="Söhne"/>
              </a:rPr>
              <a:t>ReLU</a:t>
            </a:r>
            <a:r>
              <a:rPr lang="it-IT" dirty="0">
                <a:solidFill>
                  <a:schemeClr val="bg1"/>
                </a:solidFill>
                <a:latin typeface="Söhne"/>
              </a:rPr>
              <a:t>, ecc..)</a:t>
            </a:r>
            <a:endParaRPr lang="it-IT" dirty="0">
              <a:solidFill>
                <a:schemeClr val="bg1"/>
              </a:solidFill>
            </a:endParaRPr>
          </a:p>
        </p:txBody>
      </p:sp>
      <p:pic>
        <p:nvPicPr>
          <p:cNvPr id="1032" name="Picture 8" descr="Introduction to Different Activation Functions for Deep Learning | by  Shruti Jadon | Medium">
            <a:extLst>
              <a:ext uri="{FF2B5EF4-FFF2-40B4-BE49-F238E27FC236}">
                <a16:creationId xmlns:a16="http://schemas.microsoft.com/office/drawing/2014/main" id="{BE308E32-F55D-BB5C-C145-5BBA6619EA3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10868" y="3176603"/>
            <a:ext cx="6706087" cy="33698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4548151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Sfera di mesh e nodi">
            <a:extLst>
              <a:ext uri="{FF2B5EF4-FFF2-40B4-BE49-F238E27FC236}">
                <a16:creationId xmlns:a16="http://schemas.microsoft.com/office/drawing/2014/main" id="{21BDF0AB-6448-556C-5146-6AD7362A556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677" b="22323"/>
          <a:stretch/>
        </p:blipFill>
        <p:spPr>
          <a:xfrm>
            <a:off x="0" y="0"/>
            <a:ext cx="12191979" cy="6857989"/>
          </a:xfrm>
          <a:prstGeom prst="rect">
            <a:avLst/>
          </a:prstGeom>
        </p:spPr>
      </p:pic>
      <p:sp>
        <p:nvSpPr>
          <p:cNvPr id="2" name="Titolo 1">
            <a:extLst>
              <a:ext uri="{FF2B5EF4-FFF2-40B4-BE49-F238E27FC236}">
                <a16:creationId xmlns:a16="http://schemas.microsoft.com/office/drawing/2014/main" id="{92BA11EB-82C0-A256-9A1A-B4931D8205D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9339" y="289952"/>
            <a:ext cx="9893300" cy="908807"/>
          </a:xfrm>
        </p:spPr>
        <p:txBody>
          <a:bodyPr>
            <a:normAutofit/>
          </a:bodyPr>
          <a:lstStyle/>
          <a:p>
            <a:pPr algn="ctr"/>
            <a:r>
              <a:rPr lang="it-IT" sz="4800" dirty="0">
                <a:solidFill>
                  <a:schemeClr val="bg1">
                    <a:lumMod val="95000"/>
                  </a:schemeClr>
                </a:solidFill>
              </a:rPr>
              <a:t>TRAINING DI UNA NN</a:t>
            </a: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1DB2DEDB-EBB3-E391-4157-E047C9A0E85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65293" y="1246128"/>
            <a:ext cx="8135565" cy="2678799"/>
          </a:xfrm>
        </p:spPr>
        <p:txBody>
          <a:bodyPr>
            <a:normAutofit fontScale="92500"/>
          </a:bodyPr>
          <a:lstStyle/>
          <a:p>
            <a:pPr algn="l"/>
            <a:r>
              <a:rPr lang="it-IT" sz="2200" b="1" i="0" dirty="0" err="1">
                <a:solidFill>
                  <a:schemeClr val="bg1"/>
                </a:solidFill>
                <a:effectLst/>
                <a:latin typeface="Söhne"/>
              </a:rPr>
              <a:t>Retropropagazione</a:t>
            </a:r>
            <a:r>
              <a:rPr lang="it-IT" sz="2200" b="1" i="0" dirty="0">
                <a:solidFill>
                  <a:schemeClr val="bg1"/>
                </a:solidFill>
                <a:effectLst/>
                <a:latin typeface="Söhne"/>
              </a:rPr>
              <a:t> (</a:t>
            </a:r>
            <a:r>
              <a:rPr lang="it-IT" sz="2200" b="1" i="0" dirty="0" err="1">
                <a:solidFill>
                  <a:schemeClr val="bg1"/>
                </a:solidFill>
                <a:effectLst/>
                <a:latin typeface="Söhne"/>
              </a:rPr>
              <a:t>Backpropagation</a:t>
            </a:r>
            <a:r>
              <a:rPr lang="it-IT" sz="2200" b="1" i="0" dirty="0">
                <a:solidFill>
                  <a:schemeClr val="bg1"/>
                </a:solidFill>
                <a:effectLst/>
                <a:latin typeface="Söhne"/>
              </a:rPr>
              <a:t>):</a:t>
            </a:r>
            <a:endParaRPr lang="it-IT" sz="2200" b="0" i="0" dirty="0">
              <a:solidFill>
                <a:schemeClr val="bg1"/>
              </a:solidFill>
              <a:effectLst/>
              <a:latin typeface="Söhne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it-IT" sz="2200" b="0" i="0" dirty="0">
                <a:solidFill>
                  <a:schemeClr val="bg1"/>
                </a:solidFill>
                <a:effectLst/>
                <a:latin typeface="Söhne"/>
              </a:rPr>
              <a:t>È il metodo più comune di addestramento delle reti neurali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it-IT" sz="2200" b="0" i="0" dirty="0">
                <a:solidFill>
                  <a:schemeClr val="bg1"/>
                </a:solidFill>
                <a:effectLst/>
                <a:latin typeface="Söhne"/>
              </a:rPr>
              <a:t>Durante la fase di </a:t>
            </a:r>
            <a:r>
              <a:rPr lang="it-IT" sz="2200" b="0" i="0" dirty="0" err="1">
                <a:solidFill>
                  <a:schemeClr val="bg1"/>
                </a:solidFill>
                <a:effectLst/>
                <a:latin typeface="Söhne"/>
              </a:rPr>
              <a:t>forward</a:t>
            </a:r>
            <a:r>
              <a:rPr lang="it-IT" sz="2200" b="0" i="0" dirty="0">
                <a:solidFill>
                  <a:schemeClr val="bg1"/>
                </a:solidFill>
                <a:effectLst/>
                <a:latin typeface="Söhne"/>
              </a:rPr>
              <a:t> pass, gli output vengono confrontati con i target, e durante la fase di </a:t>
            </a:r>
            <a:r>
              <a:rPr lang="it-IT" sz="2200" b="0" i="0" dirty="0" err="1">
                <a:solidFill>
                  <a:schemeClr val="bg1"/>
                </a:solidFill>
                <a:effectLst/>
                <a:latin typeface="Söhne"/>
              </a:rPr>
              <a:t>backward</a:t>
            </a:r>
            <a:r>
              <a:rPr lang="it-IT" sz="2200" b="0" i="0" dirty="0">
                <a:solidFill>
                  <a:schemeClr val="bg1"/>
                </a:solidFill>
                <a:effectLst/>
                <a:latin typeface="Söhne"/>
              </a:rPr>
              <a:t> pass,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it-IT" sz="2200" b="0" i="0" dirty="0">
                <a:solidFill>
                  <a:schemeClr val="bg1"/>
                </a:solidFill>
                <a:effectLst/>
                <a:latin typeface="Söhne"/>
              </a:rPr>
              <a:t>La </a:t>
            </a:r>
            <a:r>
              <a:rPr lang="it-IT" sz="2200" b="0" i="0" dirty="0" err="1">
                <a:solidFill>
                  <a:schemeClr val="bg1"/>
                </a:solidFill>
                <a:effectLst/>
                <a:latin typeface="Söhne"/>
              </a:rPr>
              <a:t>loss</a:t>
            </a:r>
            <a:r>
              <a:rPr lang="it-IT" sz="2200" b="0" i="0" dirty="0">
                <a:solidFill>
                  <a:schemeClr val="bg1"/>
                </a:solidFill>
                <a:effectLst/>
                <a:latin typeface="Söhne"/>
              </a:rPr>
              <a:t> </a:t>
            </a:r>
            <a:r>
              <a:rPr lang="it-IT" sz="2200" b="0" i="0" dirty="0" err="1">
                <a:solidFill>
                  <a:schemeClr val="bg1"/>
                </a:solidFill>
                <a:effectLst/>
                <a:latin typeface="Söhne"/>
              </a:rPr>
              <a:t>function</a:t>
            </a:r>
            <a:r>
              <a:rPr lang="it-IT" sz="2200" b="0" i="0" dirty="0">
                <a:solidFill>
                  <a:schemeClr val="bg1"/>
                </a:solidFill>
                <a:effectLst/>
                <a:latin typeface="Söhne"/>
              </a:rPr>
              <a:t>, o funzione di perdita, è una componente fondamentale nell'addestramento di una rete neurale </a:t>
            </a:r>
          </a:p>
          <a:p>
            <a:pPr algn="l">
              <a:buFont typeface="Arial" panose="020B0604020202020204" pitchFamily="34" charset="0"/>
              <a:buChar char="•"/>
            </a:pPr>
            <a:endParaRPr lang="it-IT" sz="2200" b="0" i="0" dirty="0">
              <a:solidFill>
                <a:schemeClr val="bg1"/>
              </a:solidFill>
              <a:effectLst/>
              <a:latin typeface="Söhne"/>
            </a:endParaRPr>
          </a:p>
          <a:p>
            <a:pPr algn="l">
              <a:buFont typeface="Arial" panose="020B0604020202020204" pitchFamily="34" charset="0"/>
              <a:buChar char="•"/>
            </a:pPr>
            <a:endParaRPr lang="it-IT" dirty="0"/>
          </a:p>
        </p:txBody>
      </p:sp>
      <p:pic>
        <p:nvPicPr>
          <p:cNvPr id="1026" name="Picture 2" descr="Cost, Activation, Loss Function|| Neural Network|| Deep Learning. What are  these? | by Mohammed Zeeshan Mulla | Medium">
            <a:extLst>
              <a:ext uri="{FF2B5EF4-FFF2-40B4-BE49-F238E27FC236}">
                <a16:creationId xmlns:a16="http://schemas.microsoft.com/office/drawing/2014/main" id="{FE687FC3-2AD9-B343-FB73-ACAF9E1EC83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07032" y="3924927"/>
            <a:ext cx="4587005" cy="28238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4045288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Sfera di mesh e nodi">
            <a:extLst>
              <a:ext uri="{FF2B5EF4-FFF2-40B4-BE49-F238E27FC236}">
                <a16:creationId xmlns:a16="http://schemas.microsoft.com/office/drawing/2014/main" id="{21BDF0AB-6448-556C-5146-6AD7362A556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677" b="22323"/>
          <a:stretch/>
        </p:blipFill>
        <p:spPr>
          <a:xfrm>
            <a:off x="21" y="11"/>
            <a:ext cx="12191979" cy="6857989"/>
          </a:xfrm>
          <a:prstGeom prst="rect">
            <a:avLst/>
          </a:prstGeom>
        </p:spPr>
      </p:pic>
      <p:sp>
        <p:nvSpPr>
          <p:cNvPr id="2" name="Titolo 1">
            <a:extLst>
              <a:ext uri="{FF2B5EF4-FFF2-40B4-BE49-F238E27FC236}">
                <a16:creationId xmlns:a16="http://schemas.microsoft.com/office/drawing/2014/main" id="{92BA11EB-82C0-A256-9A1A-B4931D8205D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9350" y="600053"/>
            <a:ext cx="9893300" cy="908807"/>
          </a:xfrm>
        </p:spPr>
        <p:txBody>
          <a:bodyPr>
            <a:normAutofit/>
          </a:bodyPr>
          <a:lstStyle/>
          <a:p>
            <a:pPr algn="ctr"/>
            <a:r>
              <a:rPr lang="it-IT" sz="4800" dirty="0">
                <a:solidFill>
                  <a:schemeClr val="bg1">
                    <a:lumMod val="95000"/>
                  </a:schemeClr>
                </a:solidFill>
              </a:rPr>
              <a:t>CNN (CONVOLUTIONAL NN)</a:t>
            </a: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1DB2DEDB-EBB3-E391-4157-E047C9A0E85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40446" y="1644649"/>
            <a:ext cx="9427554" cy="3020115"/>
          </a:xfrm>
        </p:spPr>
        <p:txBody>
          <a:bodyPr>
            <a:normAutofit/>
          </a:bodyPr>
          <a:lstStyle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it-IT" b="0" i="0" dirty="0">
                <a:solidFill>
                  <a:srgbClr val="D1D5DB"/>
                </a:solidFill>
                <a:effectLst/>
                <a:latin typeface="Söhne"/>
              </a:rPr>
              <a:t>Una CNN è composta principalmente da strati </a:t>
            </a:r>
            <a:r>
              <a:rPr lang="it-IT" b="0" i="0" dirty="0" err="1">
                <a:solidFill>
                  <a:srgbClr val="D1D5DB"/>
                </a:solidFill>
                <a:effectLst/>
                <a:latin typeface="Söhne"/>
              </a:rPr>
              <a:t>convoluzionali</a:t>
            </a:r>
            <a:r>
              <a:rPr lang="it-IT" b="0" i="0" dirty="0">
                <a:solidFill>
                  <a:srgbClr val="D1D5DB"/>
                </a:solidFill>
                <a:effectLst/>
                <a:latin typeface="Söhne"/>
              </a:rPr>
              <a:t> </a:t>
            </a:r>
            <a:r>
              <a:rPr lang="it-IT" dirty="0">
                <a:solidFill>
                  <a:srgbClr val="D1D5DB"/>
                </a:solidFill>
                <a:latin typeface="Söhne"/>
              </a:rPr>
              <a:t>e</a:t>
            </a:r>
            <a:r>
              <a:rPr lang="it-IT" b="0" i="0" dirty="0">
                <a:solidFill>
                  <a:srgbClr val="D1D5DB"/>
                </a:solidFill>
                <a:effectLst/>
                <a:latin typeface="Söhne"/>
              </a:rPr>
              <a:t> di pooling 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it-IT" b="0" i="0" dirty="0">
                <a:solidFill>
                  <a:srgbClr val="D1D5DB"/>
                </a:solidFill>
                <a:effectLst/>
                <a:latin typeface="Söhne"/>
              </a:rPr>
              <a:t>Durante la fase di convoluzione, ogni filtro "scansiona" l'input e produce una mappa di attivazione che mostra dove nell'input il filtro ha risposto in modo significativo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it-IT" b="0" i="0" dirty="0">
                <a:solidFill>
                  <a:srgbClr val="D1D5DB"/>
                </a:solidFill>
                <a:effectLst/>
                <a:latin typeface="Söhne"/>
              </a:rPr>
              <a:t>Lo strato di pooling riduce la dimensione spaziale delle mappe di attivazione, mantenendo le features più rilevanti</a:t>
            </a:r>
            <a:endParaRPr lang="it-IT" dirty="0">
              <a:solidFill>
                <a:srgbClr val="D1D5DB"/>
              </a:solidFill>
              <a:latin typeface="Söhne"/>
            </a:endParaRPr>
          </a:p>
        </p:txBody>
      </p:sp>
      <p:pic>
        <p:nvPicPr>
          <p:cNvPr id="1030" name="Picture 6" descr="Cos'è una rete neurale convoluzionale? - Quora">
            <a:extLst>
              <a:ext uri="{FF2B5EF4-FFF2-40B4-BE49-F238E27FC236}">
                <a16:creationId xmlns:a16="http://schemas.microsoft.com/office/drawing/2014/main" id="{FED9505C-BE76-FD13-4A2E-89AD3222CEC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62749" y="4140102"/>
            <a:ext cx="9005251" cy="25430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74260087"/>
      </p:ext>
    </p:extLst>
  </p:cSld>
  <p:clrMapOvr>
    <a:masterClrMapping/>
  </p:clrMapOvr>
</p:sld>
</file>

<file path=ppt/theme/theme1.xml><?xml version="1.0" encoding="utf-8"?>
<a:theme xmlns:a="http://schemas.openxmlformats.org/drawingml/2006/main" name="SwellVTI">
  <a:themeElements>
    <a:clrScheme name="AnalogousFromDarkSeedLeftStep">
      <a:dk1>
        <a:srgbClr val="000000"/>
      </a:dk1>
      <a:lt1>
        <a:srgbClr val="FFFFFF"/>
      </a:lt1>
      <a:dk2>
        <a:srgbClr val="1C2B32"/>
      </a:dk2>
      <a:lt2>
        <a:srgbClr val="E2E8E2"/>
      </a:lt2>
      <a:accent1>
        <a:srgbClr val="D838D6"/>
      </a:accent1>
      <a:accent2>
        <a:srgbClr val="8526C6"/>
      </a:accent2>
      <a:accent3>
        <a:srgbClr val="5538D8"/>
      </a:accent3>
      <a:accent4>
        <a:srgbClr val="264CC6"/>
      </a:accent4>
      <a:accent5>
        <a:srgbClr val="38A1D8"/>
      </a:accent5>
      <a:accent6>
        <a:srgbClr val="23B6AC"/>
      </a:accent6>
      <a:hlink>
        <a:srgbClr val="3F7DBF"/>
      </a:hlink>
      <a:folHlink>
        <a:srgbClr val="7F7F7F"/>
      </a:folHlink>
    </a:clrScheme>
    <a:fontScheme name="Neue Haas">
      <a:majorFont>
        <a:latin typeface="Neue Haas Grotesk Text Pro"/>
        <a:ea typeface=""/>
        <a:cs typeface=""/>
      </a:majorFont>
      <a:minorFont>
        <a:latin typeface="Neue Haas Grotesk Tex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wellVTI" id="{8361A04D-931A-43DC-973B-1B0B1DD5DECC}" vid="{6DDB23E8-D18E-4BDA-98D6-324466149EB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5896</TotalTime>
  <Words>827</Words>
  <Application>Microsoft Office PowerPoint</Application>
  <PresentationFormat>Widescreen</PresentationFormat>
  <Paragraphs>65</Paragraphs>
  <Slides>18</Slides>
  <Notes>0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3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18</vt:i4>
      </vt:variant>
    </vt:vector>
  </HeadingPairs>
  <TitlesOfParts>
    <vt:vector size="22" baseType="lpstr">
      <vt:lpstr>Arial</vt:lpstr>
      <vt:lpstr>Neue Haas Grotesk Text Pro</vt:lpstr>
      <vt:lpstr>Söhne</vt:lpstr>
      <vt:lpstr>SwellVTI</vt:lpstr>
      <vt:lpstr>NEURAL NETWORKS</vt:lpstr>
      <vt:lpstr>INTRODUZIONE: LA PERCEZIONE</vt:lpstr>
      <vt:lpstr>INTRODUZIONE: RETI NEURALI</vt:lpstr>
      <vt:lpstr>UN Po’ DI STORIA…</vt:lpstr>
      <vt:lpstr>PERCETTRONE</vt:lpstr>
      <vt:lpstr>STRUTTURA RETE NEURALE</vt:lpstr>
      <vt:lpstr>FUNZIONE DI ATTIVAZIONE</vt:lpstr>
      <vt:lpstr>TRAINING DI UNA NN</vt:lpstr>
      <vt:lpstr>CNN (CONVOLUTIONAL NN)</vt:lpstr>
      <vt:lpstr>A CHE SERVONO LE CNN</vt:lpstr>
      <vt:lpstr>LINGUAGGIO DEI SEGNI</vt:lpstr>
      <vt:lpstr>LIBRERIE UTILIZZATE</vt:lpstr>
      <vt:lpstr>SSD (SINGLE SHOT DETECTOR)</vt:lpstr>
      <vt:lpstr>TRANSFER LEARNING CON SSD</vt:lpstr>
      <vt:lpstr>FLOW DEL PROGETTO</vt:lpstr>
      <vt:lpstr>ALCUNI ESEMPI PRATICI</vt:lpstr>
      <vt:lpstr>IN CONCLUSIONE</vt:lpstr>
      <vt:lpstr>GRAZIE PER L’ATTENZIONE!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RETI NEURALI</dc:title>
  <dc:creator>Alessandro Sgroi</dc:creator>
  <cp:lastModifiedBy>Alessandro Sgroi</cp:lastModifiedBy>
  <cp:revision>1</cp:revision>
  <dcterms:created xsi:type="dcterms:W3CDTF">2023-10-25T13:22:58Z</dcterms:created>
  <dcterms:modified xsi:type="dcterms:W3CDTF">2023-12-16T22:52:08Z</dcterms:modified>
</cp:coreProperties>
</file>

<file path=docProps/thumbnail.jpeg>
</file>